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57" r:id="rId2"/>
    <p:sldId id="258" r:id="rId3"/>
    <p:sldId id="259" r:id="rId4"/>
    <p:sldId id="261" r:id="rId5"/>
    <p:sldId id="260" r:id="rId6"/>
    <p:sldId id="262" r:id="rId7"/>
    <p:sldId id="264" r:id="rId8"/>
    <p:sldId id="263" r:id="rId9"/>
    <p:sldId id="256" r:id="rId10"/>
  </p:sldIdLst>
  <p:sldSz cx="12192000" cy="6858000"/>
  <p:notesSz cx="9872663" cy="6797675"/>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29" autoAdjust="0"/>
    <p:restoredTop sz="94660"/>
  </p:normalViewPr>
  <p:slideViewPr>
    <p:cSldViewPr snapToGrid="0">
      <p:cViewPr varScale="1">
        <p:scale>
          <a:sx n="111" d="100"/>
          <a:sy n="111" d="100"/>
        </p:scale>
        <p:origin x="14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56634-9647-4EE9-9605-42F638652802}" type="doc">
      <dgm:prSet loTypeId="urn:microsoft.com/office/officeart/2005/8/layout/chart3" loCatId="relationship" qsTypeId="urn:microsoft.com/office/officeart/2005/8/quickstyle/simple1" qsCatId="simple" csTypeId="urn:microsoft.com/office/officeart/2005/8/colors/colorful5" csCatId="colorful" phldr="1"/>
      <dgm:spPr/>
    </dgm:pt>
    <dgm:pt modelId="{1B355C58-D478-4136-9BAF-181C194856F8}">
      <dgm:prSet phldrT="[Text]"/>
      <dgm:spPr>
        <a:solidFill>
          <a:schemeClr val="accent1">
            <a:lumMod val="50000"/>
          </a:schemeClr>
        </a:solidFill>
      </dgm:spPr>
      <dgm:t>
        <a:bodyPr/>
        <a:lstStyle/>
        <a:p>
          <a:r>
            <a:rPr lang="en-US" dirty="0" smtClean="0"/>
            <a:t> </a:t>
          </a:r>
          <a:endParaRPr lang="en-US" dirty="0"/>
        </a:p>
      </dgm:t>
    </dgm:pt>
    <dgm:pt modelId="{7012D6DB-7730-41C0-95E7-E675EFFFA2A1}" type="parTrans" cxnId="{92A8CD1E-CA5B-42C7-BFE8-0460E3F9C27F}">
      <dgm:prSet/>
      <dgm:spPr/>
      <dgm:t>
        <a:bodyPr/>
        <a:lstStyle/>
        <a:p>
          <a:endParaRPr lang="en-US"/>
        </a:p>
      </dgm:t>
    </dgm:pt>
    <dgm:pt modelId="{73F086C2-E93D-4FEA-AC54-5BA597A0B1A6}" type="sibTrans" cxnId="{92A8CD1E-CA5B-42C7-BFE8-0460E3F9C27F}">
      <dgm:prSet/>
      <dgm:spPr/>
      <dgm:t>
        <a:bodyPr/>
        <a:lstStyle/>
        <a:p>
          <a:endParaRPr lang="en-US"/>
        </a:p>
      </dgm:t>
    </dgm:pt>
    <dgm:pt modelId="{0AA051D3-24EE-4A5D-AB85-547FF15DCC20}">
      <dgm:prSet phldrT="[Text]"/>
      <dgm:spPr>
        <a:solidFill>
          <a:schemeClr val="accent1">
            <a:lumMod val="75000"/>
          </a:schemeClr>
        </a:solidFill>
      </dgm:spPr>
      <dgm:t>
        <a:bodyPr/>
        <a:lstStyle/>
        <a:p>
          <a:r>
            <a:rPr lang="en-US" dirty="0" smtClean="0"/>
            <a:t> </a:t>
          </a:r>
          <a:endParaRPr lang="en-US" dirty="0"/>
        </a:p>
      </dgm:t>
    </dgm:pt>
    <dgm:pt modelId="{32968757-8CE0-46C3-8B34-A46510AC4768}" type="parTrans" cxnId="{EFDA3DAB-4993-4512-9B9C-A32C17384038}">
      <dgm:prSet/>
      <dgm:spPr/>
      <dgm:t>
        <a:bodyPr/>
        <a:lstStyle/>
        <a:p>
          <a:endParaRPr lang="en-US"/>
        </a:p>
      </dgm:t>
    </dgm:pt>
    <dgm:pt modelId="{4B06C825-338C-406D-817B-37E2601F7B2F}" type="sibTrans" cxnId="{EFDA3DAB-4993-4512-9B9C-A32C17384038}">
      <dgm:prSet/>
      <dgm:spPr/>
      <dgm:t>
        <a:bodyPr/>
        <a:lstStyle/>
        <a:p>
          <a:endParaRPr lang="en-US"/>
        </a:p>
      </dgm:t>
    </dgm:pt>
    <dgm:pt modelId="{1D6D6E29-72A0-4B4C-8DE0-67DEF73D0746}" type="pres">
      <dgm:prSet presAssocID="{07E56634-9647-4EE9-9605-42F638652802}" presName="compositeShape" presStyleCnt="0">
        <dgm:presLayoutVars>
          <dgm:chMax val="7"/>
          <dgm:dir/>
          <dgm:resizeHandles val="exact"/>
        </dgm:presLayoutVars>
      </dgm:prSet>
      <dgm:spPr/>
    </dgm:pt>
    <dgm:pt modelId="{71156594-645B-4193-A27D-F94DD858BE05}" type="pres">
      <dgm:prSet presAssocID="{07E56634-9647-4EE9-9605-42F638652802}" presName="wedge1" presStyleLbl="node1" presStyleIdx="0" presStyleCnt="2"/>
      <dgm:spPr/>
      <dgm:t>
        <a:bodyPr/>
        <a:lstStyle/>
        <a:p>
          <a:endParaRPr lang="en-US"/>
        </a:p>
      </dgm:t>
    </dgm:pt>
    <dgm:pt modelId="{A13D58CD-7F68-4845-ABD4-F85D972C2B1F}" type="pres">
      <dgm:prSet presAssocID="{07E56634-9647-4EE9-9605-42F638652802}" presName="wedge1Tx" presStyleLbl="node1" presStyleIdx="0" presStyleCnt="2">
        <dgm:presLayoutVars>
          <dgm:chMax val="0"/>
          <dgm:chPref val="0"/>
          <dgm:bulletEnabled val="1"/>
        </dgm:presLayoutVars>
      </dgm:prSet>
      <dgm:spPr/>
      <dgm:t>
        <a:bodyPr/>
        <a:lstStyle/>
        <a:p>
          <a:endParaRPr lang="en-US"/>
        </a:p>
      </dgm:t>
    </dgm:pt>
    <dgm:pt modelId="{126D91BB-CC9A-40EC-8A92-E2C7A166FADD}" type="pres">
      <dgm:prSet presAssocID="{07E56634-9647-4EE9-9605-42F638652802}" presName="wedge2" presStyleLbl="node1" presStyleIdx="1" presStyleCnt="2"/>
      <dgm:spPr/>
      <dgm:t>
        <a:bodyPr/>
        <a:lstStyle/>
        <a:p>
          <a:endParaRPr lang="en-US"/>
        </a:p>
      </dgm:t>
    </dgm:pt>
    <dgm:pt modelId="{A8218BEA-5360-4C01-AB4C-565690D7CECD}" type="pres">
      <dgm:prSet presAssocID="{07E56634-9647-4EE9-9605-42F638652802}" presName="wedge2Tx" presStyleLbl="node1" presStyleIdx="1" presStyleCnt="2">
        <dgm:presLayoutVars>
          <dgm:chMax val="0"/>
          <dgm:chPref val="0"/>
          <dgm:bulletEnabled val="1"/>
        </dgm:presLayoutVars>
      </dgm:prSet>
      <dgm:spPr/>
      <dgm:t>
        <a:bodyPr/>
        <a:lstStyle/>
        <a:p>
          <a:endParaRPr lang="en-US"/>
        </a:p>
      </dgm:t>
    </dgm:pt>
  </dgm:ptLst>
  <dgm:cxnLst>
    <dgm:cxn modelId="{3BC01CC2-BE07-46E5-A02D-69F38275DF83}" type="presOf" srcId="{1B355C58-D478-4136-9BAF-181C194856F8}" destId="{71156594-645B-4193-A27D-F94DD858BE05}" srcOrd="0" destOrd="0" presId="urn:microsoft.com/office/officeart/2005/8/layout/chart3"/>
    <dgm:cxn modelId="{D9A874BB-5A17-4B44-BB21-FC607AFD380C}" type="presOf" srcId="{07E56634-9647-4EE9-9605-42F638652802}" destId="{1D6D6E29-72A0-4B4C-8DE0-67DEF73D0746}" srcOrd="0" destOrd="0" presId="urn:microsoft.com/office/officeart/2005/8/layout/chart3"/>
    <dgm:cxn modelId="{E2BF3E2F-E1D4-43A2-AD6D-D12094CF2A2F}" type="presOf" srcId="{0AA051D3-24EE-4A5D-AB85-547FF15DCC20}" destId="{126D91BB-CC9A-40EC-8A92-E2C7A166FADD}" srcOrd="0" destOrd="0" presId="urn:microsoft.com/office/officeart/2005/8/layout/chart3"/>
    <dgm:cxn modelId="{92A8CD1E-CA5B-42C7-BFE8-0460E3F9C27F}" srcId="{07E56634-9647-4EE9-9605-42F638652802}" destId="{1B355C58-D478-4136-9BAF-181C194856F8}" srcOrd="0" destOrd="0" parTransId="{7012D6DB-7730-41C0-95E7-E675EFFFA2A1}" sibTransId="{73F086C2-E93D-4FEA-AC54-5BA597A0B1A6}"/>
    <dgm:cxn modelId="{8DC2410C-181A-4CC5-B789-4E93B87F44A9}" type="presOf" srcId="{1B355C58-D478-4136-9BAF-181C194856F8}" destId="{A13D58CD-7F68-4845-ABD4-F85D972C2B1F}" srcOrd="1" destOrd="0" presId="urn:microsoft.com/office/officeart/2005/8/layout/chart3"/>
    <dgm:cxn modelId="{AFDC64C8-4E60-44DB-A459-53F667D8E7B1}" type="presOf" srcId="{0AA051D3-24EE-4A5D-AB85-547FF15DCC20}" destId="{A8218BEA-5360-4C01-AB4C-565690D7CECD}" srcOrd="1" destOrd="0" presId="urn:microsoft.com/office/officeart/2005/8/layout/chart3"/>
    <dgm:cxn modelId="{EFDA3DAB-4993-4512-9B9C-A32C17384038}" srcId="{07E56634-9647-4EE9-9605-42F638652802}" destId="{0AA051D3-24EE-4A5D-AB85-547FF15DCC20}" srcOrd="1" destOrd="0" parTransId="{32968757-8CE0-46C3-8B34-A46510AC4768}" sibTransId="{4B06C825-338C-406D-817B-37E2601F7B2F}"/>
    <dgm:cxn modelId="{0B98F2A0-71E0-49F7-846D-6178CE8BA92D}" type="presParOf" srcId="{1D6D6E29-72A0-4B4C-8DE0-67DEF73D0746}" destId="{71156594-645B-4193-A27D-F94DD858BE05}" srcOrd="0" destOrd="0" presId="urn:microsoft.com/office/officeart/2005/8/layout/chart3"/>
    <dgm:cxn modelId="{3F336CB7-6742-4627-AD8A-E09580DC48BE}" type="presParOf" srcId="{1D6D6E29-72A0-4B4C-8DE0-67DEF73D0746}" destId="{A13D58CD-7F68-4845-ABD4-F85D972C2B1F}" srcOrd="1" destOrd="0" presId="urn:microsoft.com/office/officeart/2005/8/layout/chart3"/>
    <dgm:cxn modelId="{E51DBC0D-5262-430A-B8BD-3298A465647F}" type="presParOf" srcId="{1D6D6E29-72A0-4B4C-8DE0-67DEF73D0746}" destId="{126D91BB-CC9A-40EC-8A92-E2C7A166FADD}" srcOrd="2" destOrd="0" presId="urn:microsoft.com/office/officeart/2005/8/layout/chart3"/>
    <dgm:cxn modelId="{B7FAE1D6-A25A-4BC7-9CE2-0C020A1CC2B4}" type="presParOf" srcId="{1D6D6E29-72A0-4B4C-8DE0-67DEF73D0746}" destId="{A8218BEA-5360-4C01-AB4C-565690D7CECD}"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2166F-7EE0-41B3-AC52-8E60F3906BD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15D2657D-D250-474F-8E48-DFC36F6AC5DF}">
      <dgm:prSet phldrT="[Text]" custT="1"/>
      <dgm:spPr>
        <a:solidFill>
          <a:schemeClr val="accent2"/>
        </a:solidFill>
        <a:ln>
          <a:noFill/>
        </a:ln>
      </dgm:spPr>
      <dgm:t>
        <a:bodyPr/>
        <a:lstStyle/>
        <a:p>
          <a:r>
            <a:rPr lang="en-US" sz="2000" b="1" dirty="0" smtClean="0">
              <a:latin typeface="Arial" panose="020B0604020202020204" pitchFamily="34" charset="0"/>
              <a:cs typeface="Arial" panose="020B0604020202020204" pitchFamily="34" charset="0"/>
            </a:rPr>
            <a:t>Pre-viewing</a:t>
          </a:r>
          <a:endParaRPr lang="en-US" sz="2000" b="1" dirty="0">
            <a:latin typeface="Arial" panose="020B0604020202020204" pitchFamily="34" charset="0"/>
            <a:cs typeface="Arial" panose="020B0604020202020204" pitchFamily="34" charset="0"/>
          </a:endParaRPr>
        </a:p>
      </dgm:t>
    </dgm:pt>
    <dgm:pt modelId="{309A7B2C-94EC-47B2-B50E-7CC5677F0CE8}" type="parTrans" cxnId="{359292D2-ED71-430C-AD51-678DAA0AD8E0}">
      <dgm:prSet/>
      <dgm:spPr/>
      <dgm:t>
        <a:bodyPr/>
        <a:lstStyle/>
        <a:p>
          <a:endParaRPr lang="en-US" b="1">
            <a:latin typeface="Arial" panose="020B0604020202020204" pitchFamily="34" charset="0"/>
            <a:cs typeface="Arial" panose="020B0604020202020204" pitchFamily="34" charset="0"/>
          </a:endParaRPr>
        </a:p>
      </dgm:t>
    </dgm:pt>
    <dgm:pt modelId="{873F5080-1EDE-44BF-B80E-753B079582FA}" type="sibTrans" cxnId="{359292D2-ED71-430C-AD51-678DAA0AD8E0}">
      <dgm:prSet/>
      <dgm:spPr/>
      <dgm:t>
        <a:bodyPr/>
        <a:lstStyle/>
        <a:p>
          <a:endParaRPr lang="en-US" b="1">
            <a:latin typeface="Arial" panose="020B0604020202020204" pitchFamily="34" charset="0"/>
            <a:cs typeface="Arial" panose="020B0604020202020204" pitchFamily="34" charset="0"/>
          </a:endParaRPr>
        </a:p>
      </dgm:t>
    </dgm:pt>
    <dgm:pt modelId="{42EA8EF3-51B2-4BC8-B52B-E79B82D12C07}">
      <dgm:prSet phldrT="[Text]" custT="1"/>
      <dgm:spPr/>
      <dgm:t>
        <a:bodyPr/>
        <a:lstStyle/>
        <a:p>
          <a:pPr marL="171450" indent="-171450"/>
          <a:r>
            <a:rPr lang="en-US" sz="1800" b="0" dirty="0" smtClean="0">
              <a:latin typeface="Arial" panose="020B0604020202020204" pitchFamily="34" charset="0"/>
              <a:cs typeface="Arial" panose="020B0604020202020204" pitchFamily="34" charset="0"/>
            </a:rPr>
            <a:t>Find out how much students know about China’s space exploration. </a:t>
          </a:r>
          <a:endParaRPr lang="en-US" sz="1800" b="0" dirty="0">
            <a:latin typeface="Arial" panose="020B0604020202020204" pitchFamily="34" charset="0"/>
            <a:cs typeface="Arial" panose="020B0604020202020204" pitchFamily="34" charset="0"/>
          </a:endParaRPr>
        </a:p>
      </dgm:t>
    </dgm:pt>
    <dgm:pt modelId="{53611FBB-2E40-4EE5-9907-3E5B6254BBEA}" type="parTrans" cxnId="{B6C45276-1EB1-4B17-BC32-014284D16D1F}">
      <dgm:prSet/>
      <dgm:spPr/>
      <dgm:t>
        <a:bodyPr/>
        <a:lstStyle/>
        <a:p>
          <a:endParaRPr lang="en-US" b="1">
            <a:latin typeface="Arial" panose="020B0604020202020204" pitchFamily="34" charset="0"/>
            <a:cs typeface="Arial" panose="020B0604020202020204" pitchFamily="34" charset="0"/>
          </a:endParaRPr>
        </a:p>
      </dgm:t>
    </dgm:pt>
    <dgm:pt modelId="{D98CA319-9C63-484B-8501-8882C4B5D56D}" type="sibTrans" cxnId="{B6C45276-1EB1-4B17-BC32-014284D16D1F}">
      <dgm:prSet/>
      <dgm:spPr/>
      <dgm:t>
        <a:bodyPr/>
        <a:lstStyle/>
        <a:p>
          <a:endParaRPr lang="en-US" b="1">
            <a:latin typeface="Arial" panose="020B0604020202020204" pitchFamily="34" charset="0"/>
            <a:cs typeface="Arial" panose="020B0604020202020204" pitchFamily="34" charset="0"/>
          </a:endParaRPr>
        </a:p>
      </dgm:t>
    </dgm:pt>
    <dgm:pt modelId="{C38298AA-ED7E-4BB4-8148-399E3F58A6A6}">
      <dgm:prSet phldrT="[Text]" custT="1"/>
      <dgm:spPr>
        <a:solidFill>
          <a:schemeClr val="accent6"/>
        </a:solidFill>
        <a:ln>
          <a:noFill/>
        </a:ln>
      </dgm:spPr>
      <dgm:t>
        <a:bodyPr/>
        <a:lstStyle/>
        <a:p>
          <a:r>
            <a:rPr lang="en-US" sz="2000" b="1" dirty="0" smtClean="0">
              <a:latin typeface="Arial" panose="020B0604020202020204" pitchFamily="34" charset="0"/>
              <a:cs typeface="Arial" panose="020B0604020202020204" pitchFamily="34" charset="0"/>
            </a:rPr>
            <a:t>While-viewing</a:t>
          </a:r>
          <a:endParaRPr lang="en-US" sz="2000" b="1" dirty="0">
            <a:latin typeface="Arial" panose="020B0604020202020204" pitchFamily="34" charset="0"/>
            <a:cs typeface="Arial" panose="020B0604020202020204" pitchFamily="34" charset="0"/>
          </a:endParaRPr>
        </a:p>
      </dgm:t>
    </dgm:pt>
    <dgm:pt modelId="{F82571BC-FC1C-4465-8825-828CB9E3ADAF}" type="par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5E9DCEBD-91EB-473C-A82F-C4255409A0F5}" type="sibTrans" cxnId="{06EBF8D3-0A4B-40E1-A553-9C2290A49010}">
      <dgm:prSet/>
      <dgm:spPr/>
      <dgm:t>
        <a:bodyPr/>
        <a:lstStyle/>
        <a:p>
          <a:endParaRPr lang="en-US" b="1">
            <a:latin typeface="Arial" panose="020B0604020202020204" pitchFamily="34" charset="0"/>
            <a:cs typeface="Arial" panose="020B0604020202020204" pitchFamily="34" charset="0"/>
          </a:endParaRPr>
        </a:p>
      </dgm:t>
    </dgm:pt>
    <dgm:pt modelId="{012A3466-F599-4003-A717-5192EF0BBF6E}">
      <dgm:prSet phldrT="[Text]" custT="1"/>
      <dgm:spPr/>
      <dgm:t>
        <a:bodyPr/>
        <a:lstStyle/>
        <a:p>
          <a:r>
            <a:rPr lang="en-US" sz="1800" b="0" i="0" dirty="0" smtClean="0">
              <a:latin typeface="Arial" panose="020B0604020202020204" pitchFamily="34" charset="0"/>
              <a:cs typeface="Arial" panose="020B0604020202020204" pitchFamily="34" charset="0"/>
            </a:rPr>
            <a:t>Play the video.</a:t>
          </a:r>
          <a:endParaRPr lang="en-US" sz="1800" b="0" i="0" dirty="0">
            <a:latin typeface="Arial" panose="020B0604020202020204" pitchFamily="34" charset="0"/>
            <a:cs typeface="Arial" panose="020B0604020202020204" pitchFamily="34" charset="0"/>
          </a:endParaRPr>
        </a:p>
      </dgm:t>
    </dgm:pt>
    <dgm:pt modelId="{C77171E2-E5EE-46E9-BD9B-BF88516D99CC}" type="par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BD8275AA-9EE7-4442-AE26-7EEFA8CAB9F2}" type="sibTrans" cxnId="{CAFC497A-3CF4-4D2C-823F-2D9EFBC03228}">
      <dgm:prSet/>
      <dgm:spPr/>
      <dgm:t>
        <a:bodyPr/>
        <a:lstStyle/>
        <a:p>
          <a:endParaRPr lang="en-US" b="1">
            <a:latin typeface="Arial" panose="020B0604020202020204" pitchFamily="34" charset="0"/>
            <a:cs typeface="Arial" panose="020B0604020202020204" pitchFamily="34" charset="0"/>
          </a:endParaRPr>
        </a:p>
      </dgm:t>
    </dgm:pt>
    <dgm:pt modelId="{6A122637-6E5C-4960-BF8C-4E404B51B5FF}">
      <dgm:prSet phldrT="[Text]" custT="1"/>
      <dgm:spPr/>
      <dgm:t>
        <a:bodyPr/>
        <a:lstStyle/>
        <a:p>
          <a:r>
            <a:rPr lang="en-US" sz="2000" b="1" dirty="0" smtClean="0">
              <a:latin typeface="Arial" panose="020B0604020202020204" pitchFamily="34" charset="0"/>
              <a:cs typeface="Arial" panose="020B0604020202020204" pitchFamily="34" charset="0"/>
            </a:rPr>
            <a:t>Post -viewing</a:t>
          </a:r>
          <a:endParaRPr lang="en-US" sz="2000" b="1" dirty="0">
            <a:latin typeface="Arial" panose="020B0604020202020204" pitchFamily="34" charset="0"/>
            <a:cs typeface="Arial" panose="020B0604020202020204" pitchFamily="34" charset="0"/>
          </a:endParaRPr>
        </a:p>
      </dgm:t>
    </dgm:pt>
    <dgm:pt modelId="{74590959-9C52-486C-8CD4-B81275EA80D3}" type="parTrans" cxnId="{4361F1F5-11E0-4725-8136-A67106021C4F}">
      <dgm:prSet/>
      <dgm:spPr/>
      <dgm:t>
        <a:bodyPr/>
        <a:lstStyle/>
        <a:p>
          <a:endParaRPr lang="en-US" b="1">
            <a:latin typeface="Arial" panose="020B0604020202020204" pitchFamily="34" charset="0"/>
            <a:cs typeface="Arial" panose="020B0604020202020204" pitchFamily="34" charset="0"/>
          </a:endParaRPr>
        </a:p>
      </dgm:t>
    </dgm:pt>
    <dgm:pt modelId="{CFA394C0-FA97-4580-979B-0B4A871029BE}" type="sibTrans" cxnId="{4361F1F5-11E0-4725-8136-A67106021C4F}">
      <dgm:prSet/>
      <dgm:spPr/>
      <dgm:t>
        <a:bodyPr/>
        <a:lstStyle/>
        <a:p>
          <a:endParaRPr lang="en-US" b="1">
            <a:latin typeface="Arial" panose="020B0604020202020204" pitchFamily="34" charset="0"/>
            <a:cs typeface="Arial" panose="020B0604020202020204" pitchFamily="34" charset="0"/>
          </a:endParaRPr>
        </a:p>
      </dgm:t>
    </dgm:pt>
    <dgm:pt modelId="{74DDBA0A-3721-49F0-89A5-85D73E1FA4AC}">
      <dgm:prSet phldrT="[Text]" custT="1"/>
      <dgm:spPr/>
      <dgm:t>
        <a:bodyPr/>
        <a:lstStyle/>
        <a:p>
          <a:pPr marL="176213" lvl="1" indent="-176213" algn="just" defTabSz="711200">
            <a:lnSpc>
              <a:spcPct val="90000"/>
            </a:lnSpc>
            <a:spcBef>
              <a:spcPct val="0"/>
            </a:spcBef>
            <a:spcAft>
              <a:spcPct val="15000"/>
            </a:spcAft>
            <a:buNone/>
          </a:pPr>
          <a:r>
            <a:rPr lang="en-US" sz="1800" dirty="0" smtClean="0">
              <a:latin typeface="Arial" panose="020B0604020202020204" pitchFamily="34" charset="0"/>
              <a:cs typeface="Arial" panose="020B0604020202020204" pitchFamily="34" charset="0"/>
            </a:rPr>
            <a:t>Use the article “</a:t>
          </a:r>
          <a:r>
            <a:rPr lang="en-US" altLang="zh-TW" sz="1800" dirty="0" err="1" smtClean="0">
              <a:latin typeface="Arial" panose="020B0604020202020204" pitchFamily="34" charset="0"/>
              <a:cs typeface="Arial" panose="020B0604020202020204" pitchFamily="34" charset="0"/>
            </a:rPr>
            <a:t>Chang'e</a:t>
          </a:r>
          <a:r>
            <a:rPr lang="en-US" altLang="zh-TW" sz="1800" dirty="0" smtClean="0">
              <a:latin typeface="Arial" panose="020B0604020202020204" pitchFamily="34" charset="0"/>
              <a:cs typeface="Arial" panose="020B0604020202020204" pitchFamily="34" charset="0"/>
            </a:rPr>
            <a:t> 7 Robotic Mission to Search for Ice and Survey South Pole Landforms”</a:t>
          </a:r>
          <a:r>
            <a:rPr lang="en-US" sz="1800" dirty="0" smtClean="0">
              <a:latin typeface="Arial" panose="020B0604020202020204" pitchFamily="34" charset="0"/>
              <a:cs typeface="Arial" panose="020B0604020202020204" pitchFamily="34" charset="0"/>
            </a:rPr>
            <a:t> to discuss the missions of </a:t>
          </a:r>
          <a:r>
            <a:rPr lang="en-US" sz="1800" dirty="0" err="1" smtClean="0">
              <a:latin typeface="Arial" panose="020B0604020202020204" pitchFamily="34" charset="0"/>
              <a:cs typeface="Arial" panose="020B0604020202020204" pitchFamily="34" charset="0"/>
            </a:rPr>
            <a:t>Chang’e</a:t>
          </a:r>
          <a:r>
            <a:rPr lang="en-US" sz="1800" dirty="0" smtClean="0">
              <a:latin typeface="Arial" panose="020B0604020202020204" pitchFamily="34" charset="0"/>
              <a:cs typeface="Arial" panose="020B0604020202020204" pitchFamily="34" charset="0"/>
            </a:rPr>
            <a:t> 7 with students.</a:t>
          </a:r>
          <a:endParaRPr lang="en-US" sz="1800" b="0" i="0" dirty="0">
            <a:latin typeface="Arial" panose="020B0604020202020204" pitchFamily="34" charset="0"/>
            <a:cs typeface="Arial" panose="020B0604020202020204" pitchFamily="34" charset="0"/>
          </a:endParaRPr>
        </a:p>
      </dgm:t>
    </dgm:pt>
    <dgm:pt modelId="{E297BF35-D5CA-485F-AFFA-CD5418D3924D}" type="parTrans" cxnId="{B9024CFA-FE40-457C-84AC-34D56729F075}">
      <dgm:prSet/>
      <dgm:spPr/>
      <dgm:t>
        <a:bodyPr/>
        <a:lstStyle/>
        <a:p>
          <a:endParaRPr lang="en-US" b="1">
            <a:latin typeface="Arial" panose="020B0604020202020204" pitchFamily="34" charset="0"/>
            <a:cs typeface="Arial" panose="020B0604020202020204" pitchFamily="34" charset="0"/>
          </a:endParaRPr>
        </a:p>
      </dgm:t>
    </dgm:pt>
    <dgm:pt modelId="{3F76EAD0-781B-4155-BFAA-09CAC9DA8774}" type="sibTrans" cxnId="{B9024CFA-FE40-457C-84AC-34D56729F075}">
      <dgm:prSet/>
      <dgm:spPr/>
      <dgm:t>
        <a:bodyPr/>
        <a:lstStyle/>
        <a:p>
          <a:endParaRPr lang="en-US" b="1">
            <a:latin typeface="Arial" panose="020B0604020202020204" pitchFamily="34" charset="0"/>
            <a:cs typeface="Arial" panose="020B0604020202020204" pitchFamily="34" charset="0"/>
          </a:endParaRPr>
        </a:p>
      </dgm:t>
    </dgm:pt>
    <dgm:pt modelId="{F22C03A5-2CB5-481D-ADC2-6A68C27594E9}">
      <dgm:prSet phldrT="[Text]" custT="1"/>
      <dgm:spPr/>
      <dgm:t>
        <a:bodyPr/>
        <a:lstStyle/>
        <a:p>
          <a:r>
            <a:rPr lang="en-US" sz="1800" b="0" i="0" dirty="0" smtClean="0">
              <a:latin typeface="Arial" panose="020B0604020202020204" pitchFamily="34" charset="0"/>
              <a:cs typeface="Arial" panose="020B0604020202020204" pitchFamily="34" charset="0"/>
            </a:rPr>
            <a:t>Engage students in finding out the different phases and achievements of the </a:t>
          </a:r>
          <a:r>
            <a:rPr lang="en-US" altLang="zh-TW" sz="1800" b="0" i="0" dirty="0" err="1" smtClean="0">
              <a:latin typeface="Arial" panose="020B0604020202020204" pitchFamily="34" charset="0"/>
              <a:cs typeface="Arial" panose="020B0604020202020204" pitchFamily="34" charset="0"/>
            </a:rPr>
            <a:t>Chang’e</a:t>
          </a:r>
          <a:r>
            <a:rPr lang="en-US" altLang="zh-TW" sz="1800" b="0" i="0" dirty="0" smtClean="0">
              <a:latin typeface="Arial" panose="020B0604020202020204" pitchFamily="34" charset="0"/>
              <a:cs typeface="Arial" panose="020B0604020202020204" pitchFamily="34" charset="0"/>
            </a:rPr>
            <a:t> lunar exploration </a:t>
          </a:r>
          <a:r>
            <a:rPr lang="en-US" altLang="zh-TW" sz="1800" b="0" i="0" dirty="0" err="1" smtClean="0">
              <a:latin typeface="Arial" panose="020B0604020202020204" pitchFamily="34" charset="0"/>
              <a:cs typeface="Arial" panose="020B0604020202020204" pitchFamily="34" charset="0"/>
            </a:rPr>
            <a:t>programme</a:t>
          </a:r>
          <a:r>
            <a:rPr lang="en-US" sz="1800" b="0" i="0" dirty="0" smtClean="0">
              <a:latin typeface="Arial" panose="020B0604020202020204" pitchFamily="34" charset="0"/>
              <a:cs typeface="Arial" panose="020B0604020202020204" pitchFamily="34" charset="0"/>
            </a:rPr>
            <a:t>, and its future plans and goals.</a:t>
          </a:r>
          <a:endParaRPr lang="en-US" sz="1800" b="0" i="0" dirty="0">
            <a:latin typeface="Arial" panose="020B0604020202020204" pitchFamily="34" charset="0"/>
            <a:cs typeface="Arial" panose="020B0604020202020204" pitchFamily="34" charset="0"/>
          </a:endParaRPr>
        </a:p>
      </dgm:t>
    </dgm:pt>
    <dgm:pt modelId="{4698835E-DFF7-4833-8FBC-F4B45B7F5142}" type="parTrans" cxnId="{CAF2E89D-619B-4D48-A38F-EEFB68EA6723}">
      <dgm:prSet/>
      <dgm:spPr/>
      <dgm:t>
        <a:bodyPr/>
        <a:lstStyle/>
        <a:p>
          <a:endParaRPr lang="en-US"/>
        </a:p>
      </dgm:t>
    </dgm:pt>
    <dgm:pt modelId="{D9FA9FA7-FA5A-463A-99D2-872C6B5EE5BD}" type="sibTrans" cxnId="{CAF2E89D-619B-4D48-A38F-EEFB68EA6723}">
      <dgm:prSet/>
      <dgm:spPr/>
      <dgm:t>
        <a:bodyPr/>
        <a:lstStyle/>
        <a:p>
          <a:endParaRPr lang="en-US"/>
        </a:p>
      </dgm:t>
    </dgm:pt>
    <dgm:pt modelId="{0E747B9F-7344-4716-A08D-35C2EBDD6106}">
      <dgm:prSet phldrT="[Text]" custT="1"/>
      <dgm:spPr/>
      <dgm:t>
        <a:bodyPr/>
        <a:lstStyle/>
        <a:p>
          <a:pPr marL="176213" lvl="1" indent="-176213" algn="just" defTabSz="711200">
            <a:lnSpc>
              <a:spcPct val="90000"/>
            </a:lnSpc>
            <a:spcBef>
              <a:spcPct val="0"/>
            </a:spcBef>
            <a:spcAft>
              <a:spcPct val="15000"/>
            </a:spcAft>
            <a:buNone/>
          </a:pPr>
          <a:r>
            <a:rPr lang="en-US" sz="1800" b="0" i="0" dirty="0" smtClean="0">
              <a:latin typeface="Arial" panose="020B0604020202020204" pitchFamily="34" charset="0"/>
              <a:cs typeface="Arial" panose="020B0604020202020204" pitchFamily="34" charset="0"/>
            </a:rPr>
            <a:t>Guide students to </a:t>
          </a:r>
          <a:r>
            <a:rPr lang="en-US" sz="1800" dirty="0" smtClean="0">
              <a:latin typeface="Arial" panose="020B0604020202020204" pitchFamily="34" charset="0"/>
              <a:cs typeface="Arial" panose="020B0604020202020204" pitchFamily="34" charset="0"/>
            </a:rPr>
            <a:t>do some reflections and share their opinions.</a:t>
          </a:r>
          <a:r>
            <a:rPr lang="en-US" sz="1800" b="0" i="0" dirty="0" smtClean="0">
              <a:latin typeface="Arial" panose="020B0604020202020204" pitchFamily="34" charset="0"/>
              <a:cs typeface="Arial" panose="020B0604020202020204" pitchFamily="34" charset="0"/>
            </a:rPr>
            <a:t> </a:t>
          </a:r>
          <a:endParaRPr lang="en-US" sz="1800" b="0" i="0" dirty="0">
            <a:latin typeface="Arial" panose="020B0604020202020204" pitchFamily="34" charset="0"/>
            <a:cs typeface="Arial" panose="020B0604020202020204" pitchFamily="34" charset="0"/>
          </a:endParaRPr>
        </a:p>
      </dgm:t>
    </dgm:pt>
    <dgm:pt modelId="{ABCB513B-DC1D-4BA4-9A22-D4E7621BB4FB}" type="parTrans" cxnId="{B667AAB1-7D2F-472E-9227-7A3296CBC399}">
      <dgm:prSet/>
      <dgm:spPr/>
      <dgm:t>
        <a:bodyPr/>
        <a:lstStyle/>
        <a:p>
          <a:endParaRPr lang="en-US"/>
        </a:p>
      </dgm:t>
    </dgm:pt>
    <dgm:pt modelId="{E76B9CDE-A008-4FC1-8714-3CD6000AC595}" type="sibTrans" cxnId="{B667AAB1-7D2F-472E-9227-7A3296CBC399}">
      <dgm:prSet/>
      <dgm:spPr/>
      <dgm:t>
        <a:bodyPr/>
        <a:lstStyle/>
        <a:p>
          <a:endParaRPr lang="en-US"/>
        </a:p>
      </dgm:t>
    </dgm:pt>
    <dgm:pt modelId="{565403C7-C3B9-49CC-80EE-2AA0A4F72379}" type="pres">
      <dgm:prSet presAssocID="{6652166F-7EE0-41B3-AC52-8E60F3906BD9}" presName="linearFlow" presStyleCnt="0">
        <dgm:presLayoutVars>
          <dgm:dir/>
          <dgm:animLvl val="lvl"/>
          <dgm:resizeHandles val="exact"/>
        </dgm:presLayoutVars>
      </dgm:prSet>
      <dgm:spPr/>
      <dgm:t>
        <a:bodyPr/>
        <a:lstStyle/>
        <a:p>
          <a:endParaRPr lang="zh-TW" altLang="en-US"/>
        </a:p>
      </dgm:t>
    </dgm:pt>
    <dgm:pt modelId="{03E39892-FBA5-4E9A-AB5A-540E74AB3F93}" type="pres">
      <dgm:prSet presAssocID="{15D2657D-D250-474F-8E48-DFC36F6AC5DF}" presName="composite" presStyleCnt="0"/>
      <dgm:spPr/>
    </dgm:pt>
    <dgm:pt modelId="{0A0F30DC-98BA-4B16-A205-617C86600984}" type="pres">
      <dgm:prSet presAssocID="{15D2657D-D250-474F-8E48-DFC36F6AC5DF}" presName="parentText" presStyleLbl="alignNode1" presStyleIdx="0" presStyleCnt="3">
        <dgm:presLayoutVars>
          <dgm:chMax val="1"/>
          <dgm:bulletEnabled val="1"/>
        </dgm:presLayoutVars>
      </dgm:prSet>
      <dgm:spPr/>
      <dgm:t>
        <a:bodyPr/>
        <a:lstStyle/>
        <a:p>
          <a:endParaRPr lang="zh-TW" altLang="en-US"/>
        </a:p>
      </dgm:t>
    </dgm:pt>
    <dgm:pt modelId="{E0F877F2-EA53-4DAF-B360-9960742FB8EC}" type="pres">
      <dgm:prSet presAssocID="{15D2657D-D250-474F-8E48-DFC36F6AC5DF}" presName="descendantText" presStyleLbl="alignAcc1" presStyleIdx="0" presStyleCnt="3">
        <dgm:presLayoutVars>
          <dgm:bulletEnabled val="1"/>
        </dgm:presLayoutVars>
      </dgm:prSet>
      <dgm:spPr/>
      <dgm:t>
        <a:bodyPr/>
        <a:lstStyle/>
        <a:p>
          <a:endParaRPr lang="en-US"/>
        </a:p>
      </dgm:t>
    </dgm:pt>
    <dgm:pt modelId="{AFFFEDA0-A885-419C-973E-123208F54E13}" type="pres">
      <dgm:prSet presAssocID="{873F5080-1EDE-44BF-B80E-753B079582FA}" presName="sp" presStyleCnt="0"/>
      <dgm:spPr/>
    </dgm:pt>
    <dgm:pt modelId="{D43C7367-6E19-45C7-B362-0334A532C0A2}" type="pres">
      <dgm:prSet presAssocID="{C38298AA-ED7E-4BB4-8148-399E3F58A6A6}" presName="composite" presStyleCnt="0"/>
      <dgm:spPr/>
    </dgm:pt>
    <dgm:pt modelId="{80F3C215-C83C-44B0-AAC3-D40A5D61EB20}" type="pres">
      <dgm:prSet presAssocID="{C38298AA-ED7E-4BB4-8148-399E3F58A6A6}" presName="parentText" presStyleLbl="alignNode1" presStyleIdx="1" presStyleCnt="3">
        <dgm:presLayoutVars>
          <dgm:chMax val="1"/>
          <dgm:bulletEnabled val="1"/>
        </dgm:presLayoutVars>
      </dgm:prSet>
      <dgm:spPr/>
      <dgm:t>
        <a:bodyPr/>
        <a:lstStyle/>
        <a:p>
          <a:endParaRPr lang="en-US"/>
        </a:p>
      </dgm:t>
    </dgm:pt>
    <dgm:pt modelId="{39570A93-CE8B-4863-8FBF-7CC6D68A3D78}" type="pres">
      <dgm:prSet presAssocID="{C38298AA-ED7E-4BB4-8148-399E3F58A6A6}" presName="descendantText" presStyleLbl="alignAcc1" presStyleIdx="1" presStyleCnt="3">
        <dgm:presLayoutVars>
          <dgm:bulletEnabled val="1"/>
        </dgm:presLayoutVars>
      </dgm:prSet>
      <dgm:spPr/>
      <dgm:t>
        <a:bodyPr/>
        <a:lstStyle/>
        <a:p>
          <a:endParaRPr lang="en-US"/>
        </a:p>
      </dgm:t>
    </dgm:pt>
    <dgm:pt modelId="{29C89F17-1062-4EB1-9164-E3E5F27A90A5}" type="pres">
      <dgm:prSet presAssocID="{5E9DCEBD-91EB-473C-A82F-C4255409A0F5}" presName="sp" presStyleCnt="0"/>
      <dgm:spPr/>
    </dgm:pt>
    <dgm:pt modelId="{2483D695-4BF9-4F6A-92BE-9C3CDD05E735}" type="pres">
      <dgm:prSet presAssocID="{6A122637-6E5C-4960-BF8C-4E404B51B5FF}" presName="composite" presStyleCnt="0"/>
      <dgm:spPr/>
    </dgm:pt>
    <dgm:pt modelId="{B8216B23-72BC-4FD0-9BEE-A9E9D0680232}" type="pres">
      <dgm:prSet presAssocID="{6A122637-6E5C-4960-BF8C-4E404B51B5FF}" presName="parentText" presStyleLbl="alignNode1" presStyleIdx="2" presStyleCnt="3" custLinFactNeighborX="420" custLinFactNeighborY="-6743">
        <dgm:presLayoutVars>
          <dgm:chMax val="1"/>
          <dgm:bulletEnabled val="1"/>
        </dgm:presLayoutVars>
      </dgm:prSet>
      <dgm:spPr/>
      <dgm:t>
        <a:bodyPr/>
        <a:lstStyle/>
        <a:p>
          <a:endParaRPr lang="zh-TW" altLang="en-US"/>
        </a:p>
      </dgm:t>
    </dgm:pt>
    <dgm:pt modelId="{97ED3362-31B4-4118-9827-65168530B8A0}" type="pres">
      <dgm:prSet presAssocID="{6A122637-6E5C-4960-BF8C-4E404B51B5FF}" presName="descendantText" presStyleLbl="alignAcc1" presStyleIdx="2" presStyleCnt="3" custScaleY="136431" custLinFactNeighborY="401">
        <dgm:presLayoutVars>
          <dgm:bulletEnabled val="1"/>
        </dgm:presLayoutVars>
      </dgm:prSet>
      <dgm:spPr/>
      <dgm:t>
        <a:bodyPr/>
        <a:lstStyle/>
        <a:p>
          <a:endParaRPr lang="en-US"/>
        </a:p>
      </dgm:t>
    </dgm:pt>
  </dgm:ptLst>
  <dgm:cxnLst>
    <dgm:cxn modelId="{8B3805FD-4955-4C17-9DA8-BC3FA6DC6FFE}" type="presOf" srcId="{6A122637-6E5C-4960-BF8C-4E404B51B5FF}" destId="{B8216B23-72BC-4FD0-9BEE-A9E9D0680232}" srcOrd="0" destOrd="0" presId="urn:microsoft.com/office/officeart/2005/8/layout/chevron2"/>
    <dgm:cxn modelId="{4361F1F5-11E0-4725-8136-A67106021C4F}" srcId="{6652166F-7EE0-41B3-AC52-8E60F3906BD9}" destId="{6A122637-6E5C-4960-BF8C-4E404B51B5FF}" srcOrd="2" destOrd="0" parTransId="{74590959-9C52-486C-8CD4-B81275EA80D3}" sibTransId="{CFA394C0-FA97-4580-979B-0B4A871029BE}"/>
    <dgm:cxn modelId="{B9024CFA-FE40-457C-84AC-34D56729F075}" srcId="{6A122637-6E5C-4960-BF8C-4E404B51B5FF}" destId="{74DDBA0A-3721-49F0-89A5-85D73E1FA4AC}" srcOrd="0" destOrd="0" parTransId="{E297BF35-D5CA-485F-AFFA-CD5418D3924D}" sibTransId="{3F76EAD0-781B-4155-BFAA-09CAC9DA8774}"/>
    <dgm:cxn modelId="{06EBF8D3-0A4B-40E1-A553-9C2290A49010}" srcId="{6652166F-7EE0-41B3-AC52-8E60F3906BD9}" destId="{C38298AA-ED7E-4BB4-8148-399E3F58A6A6}" srcOrd="1" destOrd="0" parTransId="{F82571BC-FC1C-4465-8825-828CB9E3ADAF}" sibTransId="{5E9DCEBD-91EB-473C-A82F-C4255409A0F5}"/>
    <dgm:cxn modelId="{66DEBEE4-8477-472F-9A3F-E30C803ED699}" type="presOf" srcId="{0E747B9F-7344-4716-A08D-35C2EBDD6106}" destId="{97ED3362-31B4-4118-9827-65168530B8A0}" srcOrd="0" destOrd="1" presId="urn:microsoft.com/office/officeart/2005/8/layout/chevron2"/>
    <dgm:cxn modelId="{CAFC497A-3CF4-4D2C-823F-2D9EFBC03228}" srcId="{C38298AA-ED7E-4BB4-8148-399E3F58A6A6}" destId="{012A3466-F599-4003-A717-5192EF0BBF6E}" srcOrd="0" destOrd="0" parTransId="{C77171E2-E5EE-46E9-BD9B-BF88516D99CC}" sibTransId="{BD8275AA-9EE7-4442-AE26-7EEFA8CAB9F2}"/>
    <dgm:cxn modelId="{B6C45276-1EB1-4B17-BC32-014284D16D1F}" srcId="{15D2657D-D250-474F-8E48-DFC36F6AC5DF}" destId="{42EA8EF3-51B2-4BC8-B52B-E79B82D12C07}" srcOrd="0" destOrd="0" parTransId="{53611FBB-2E40-4EE5-9907-3E5B6254BBEA}" sibTransId="{D98CA319-9C63-484B-8501-8882C4B5D56D}"/>
    <dgm:cxn modelId="{AE069407-E53B-459C-B58A-E7DF486030E6}" type="presOf" srcId="{012A3466-F599-4003-A717-5192EF0BBF6E}" destId="{39570A93-CE8B-4863-8FBF-7CC6D68A3D78}" srcOrd="0" destOrd="0" presId="urn:microsoft.com/office/officeart/2005/8/layout/chevron2"/>
    <dgm:cxn modelId="{E5D8C1AB-3BDD-4E36-AC9B-8F61F5C42D28}" type="presOf" srcId="{15D2657D-D250-474F-8E48-DFC36F6AC5DF}" destId="{0A0F30DC-98BA-4B16-A205-617C86600984}" srcOrd="0" destOrd="0" presId="urn:microsoft.com/office/officeart/2005/8/layout/chevron2"/>
    <dgm:cxn modelId="{8BA70EED-95F3-4221-8D2C-FAB666A1BA33}" type="presOf" srcId="{74DDBA0A-3721-49F0-89A5-85D73E1FA4AC}" destId="{97ED3362-31B4-4118-9827-65168530B8A0}" srcOrd="0" destOrd="0" presId="urn:microsoft.com/office/officeart/2005/8/layout/chevron2"/>
    <dgm:cxn modelId="{0BDB7146-CD11-4212-855E-1428DD0DB45B}" type="presOf" srcId="{6652166F-7EE0-41B3-AC52-8E60F3906BD9}" destId="{565403C7-C3B9-49CC-80EE-2AA0A4F72379}" srcOrd="0" destOrd="0" presId="urn:microsoft.com/office/officeart/2005/8/layout/chevron2"/>
    <dgm:cxn modelId="{CAF2E89D-619B-4D48-A38F-EEFB68EA6723}" srcId="{C38298AA-ED7E-4BB4-8148-399E3F58A6A6}" destId="{F22C03A5-2CB5-481D-ADC2-6A68C27594E9}" srcOrd="1" destOrd="0" parTransId="{4698835E-DFF7-4833-8FBC-F4B45B7F5142}" sibTransId="{D9FA9FA7-FA5A-463A-99D2-872C6B5EE5BD}"/>
    <dgm:cxn modelId="{359292D2-ED71-430C-AD51-678DAA0AD8E0}" srcId="{6652166F-7EE0-41B3-AC52-8E60F3906BD9}" destId="{15D2657D-D250-474F-8E48-DFC36F6AC5DF}" srcOrd="0" destOrd="0" parTransId="{309A7B2C-94EC-47B2-B50E-7CC5677F0CE8}" sibTransId="{873F5080-1EDE-44BF-B80E-753B079582FA}"/>
    <dgm:cxn modelId="{53981ABB-E27B-41D3-AE7E-134BAEC9161E}" type="presOf" srcId="{F22C03A5-2CB5-481D-ADC2-6A68C27594E9}" destId="{39570A93-CE8B-4863-8FBF-7CC6D68A3D78}" srcOrd="0" destOrd="1" presId="urn:microsoft.com/office/officeart/2005/8/layout/chevron2"/>
    <dgm:cxn modelId="{02D07C9C-7F39-468D-9846-793377F9A273}" type="presOf" srcId="{42EA8EF3-51B2-4BC8-B52B-E79B82D12C07}" destId="{E0F877F2-EA53-4DAF-B360-9960742FB8EC}" srcOrd="0" destOrd="0" presId="urn:microsoft.com/office/officeart/2005/8/layout/chevron2"/>
    <dgm:cxn modelId="{33EF67D2-2EA5-4C20-A70A-680333F528B6}" type="presOf" srcId="{C38298AA-ED7E-4BB4-8148-399E3F58A6A6}" destId="{80F3C215-C83C-44B0-AAC3-D40A5D61EB20}" srcOrd="0" destOrd="0" presId="urn:microsoft.com/office/officeart/2005/8/layout/chevron2"/>
    <dgm:cxn modelId="{B667AAB1-7D2F-472E-9227-7A3296CBC399}" srcId="{6A122637-6E5C-4960-BF8C-4E404B51B5FF}" destId="{0E747B9F-7344-4716-A08D-35C2EBDD6106}" srcOrd="1" destOrd="0" parTransId="{ABCB513B-DC1D-4BA4-9A22-D4E7621BB4FB}" sibTransId="{E76B9CDE-A008-4FC1-8714-3CD6000AC595}"/>
    <dgm:cxn modelId="{AC03A5DF-AAB5-444F-A8D9-CA569DB14995}" type="presParOf" srcId="{565403C7-C3B9-49CC-80EE-2AA0A4F72379}" destId="{03E39892-FBA5-4E9A-AB5A-540E74AB3F93}" srcOrd="0" destOrd="0" presId="urn:microsoft.com/office/officeart/2005/8/layout/chevron2"/>
    <dgm:cxn modelId="{58E4D997-4634-4AAF-8201-F88798F65645}" type="presParOf" srcId="{03E39892-FBA5-4E9A-AB5A-540E74AB3F93}" destId="{0A0F30DC-98BA-4B16-A205-617C86600984}" srcOrd="0" destOrd="0" presId="urn:microsoft.com/office/officeart/2005/8/layout/chevron2"/>
    <dgm:cxn modelId="{433AAC68-6515-410C-AD8F-D3BAC883BD82}" type="presParOf" srcId="{03E39892-FBA5-4E9A-AB5A-540E74AB3F93}" destId="{E0F877F2-EA53-4DAF-B360-9960742FB8EC}" srcOrd="1" destOrd="0" presId="urn:microsoft.com/office/officeart/2005/8/layout/chevron2"/>
    <dgm:cxn modelId="{53D3972F-E7D8-4414-8A8A-DCA7ADEC732E}" type="presParOf" srcId="{565403C7-C3B9-49CC-80EE-2AA0A4F72379}" destId="{AFFFEDA0-A885-419C-973E-123208F54E13}" srcOrd="1" destOrd="0" presId="urn:microsoft.com/office/officeart/2005/8/layout/chevron2"/>
    <dgm:cxn modelId="{9869BEB5-0AD4-4470-B225-3E4208CB0AB3}" type="presParOf" srcId="{565403C7-C3B9-49CC-80EE-2AA0A4F72379}" destId="{D43C7367-6E19-45C7-B362-0334A532C0A2}" srcOrd="2" destOrd="0" presId="urn:microsoft.com/office/officeart/2005/8/layout/chevron2"/>
    <dgm:cxn modelId="{D56B1CC6-736E-4039-8543-0DF68CDA8861}" type="presParOf" srcId="{D43C7367-6E19-45C7-B362-0334A532C0A2}" destId="{80F3C215-C83C-44B0-AAC3-D40A5D61EB20}" srcOrd="0" destOrd="0" presId="urn:microsoft.com/office/officeart/2005/8/layout/chevron2"/>
    <dgm:cxn modelId="{2E1A781D-EB63-4EEB-AFB8-4373612D4353}" type="presParOf" srcId="{D43C7367-6E19-45C7-B362-0334A532C0A2}" destId="{39570A93-CE8B-4863-8FBF-7CC6D68A3D78}" srcOrd="1" destOrd="0" presId="urn:microsoft.com/office/officeart/2005/8/layout/chevron2"/>
    <dgm:cxn modelId="{1DCA9AA1-9BDB-484A-BA4A-40B8F18D6294}" type="presParOf" srcId="{565403C7-C3B9-49CC-80EE-2AA0A4F72379}" destId="{29C89F17-1062-4EB1-9164-E3E5F27A90A5}" srcOrd="3" destOrd="0" presId="urn:microsoft.com/office/officeart/2005/8/layout/chevron2"/>
    <dgm:cxn modelId="{63154FD5-6041-41A8-ACC0-70724C0ABA64}" type="presParOf" srcId="{565403C7-C3B9-49CC-80EE-2AA0A4F72379}" destId="{2483D695-4BF9-4F6A-92BE-9C3CDD05E735}" srcOrd="4" destOrd="0" presId="urn:microsoft.com/office/officeart/2005/8/layout/chevron2"/>
    <dgm:cxn modelId="{795351D5-1EF6-4881-A59E-016F615C138A}" type="presParOf" srcId="{2483D695-4BF9-4F6A-92BE-9C3CDD05E735}" destId="{B8216B23-72BC-4FD0-9BEE-A9E9D0680232}" srcOrd="0" destOrd="0" presId="urn:microsoft.com/office/officeart/2005/8/layout/chevron2"/>
    <dgm:cxn modelId="{D0FFE374-83E8-415B-B608-0B7095B9BCE4}" type="presParOf" srcId="{2483D695-4BF9-4F6A-92BE-9C3CDD05E735}" destId="{97ED3362-31B4-4118-9827-65168530B8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3B6082-5BD0-4179-9350-E3A83727431D}" type="doc">
      <dgm:prSet loTypeId="urn:microsoft.com/office/officeart/2005/8/layout/pList2" loCatId="picture" qsTypeId="urn:microsoft.com/office/officeart/2005/8/quickstyle/simple1" qsCatId="simple" csTypeId="urn:microsoft.com/office/officeart/2005/8/colors/accent1_2" csCatId="accent1" phldr="1"/>
      <dgm:spPr/>
    </dgm:pt>
    <dgm:pt modelId="{754FADB0-8F19-4C95-862E-F2FE1E7D6925}">
      <dgm:prSet phldrT="[文字]"/>
      <dgm:spPr/>
      <dgm:t>
        <a:bodyPr/>
        <a:lstStyle/>
        <a:p>
          <a:r>
            <a:rPr lang="en-US" altLang="zh-TW" dirty="0" smtClean="0"/>
            <a:t>Do you know the name of China’s lunar exploration </a:t>
          </a:r>
          <a:r>
            <a:rPr lang="en-US" altLang="zh-TW" dirty="0" err="1" smtClean="0"/>
            <a:t>programme</a:t>
          </a:r>
          <a:r>
            <a:rPr lang="en-US" altLang="zh-TW" dirty="0" smtClean="0"/>
            <a:t>?</a:t>
          </a:r>
          <a:endParaRPr lang="zh-TW" altLang="en-US" dirty="0"/>
        </a:p>
      </dgm:t>
    </dgm:pt>
    <dgm:pt modelId="{81810B39-7865-4065-B3E1-9E46ADAF94D6}" type="parTrans" cxnId="{55C8AAF4-8CFD-4438-96BF-3E82FE9B6248}">
      <dgm:prSet/>
      <dgm:spPr/>
      <dgm:t>
        <a:bodyPr/>
        <a:lstStyle/>
        <a:p>
          <a:endParaRPr lang="zh-TW" altLang="en-US"/>
        </a:p>
      </dgm:t>
    </dgm:pt>
    <dgm:pt modelId="{79EC4F4D-3C4C-4818-BFDE-9F70CBC793FD}" type="sibTrans" cxnId="{55C8AAF4-8CFD-4438-96BF-3E82FE9B6248}">
      <dgm:prSet/>
      <dgm:spPr/>
      <dgm:t>
        <a:bodyPr/>
        <a:lstStyle/>
        <a:p>
          <a:endParaRPr lang="zh-TW" altLang="en-US"/>
        </a:p>
      </dgm:t>
    </dgm:pt>
    <dgm:pt modelId="{093FB6EC-8E46-4C0D-B598-9A227BA48D74}">
      <dgm:prSet phldrT="[文字]"/>
      <dgm:spPr/>
      <dgm:t>
        <a:bodyPr/>
        <a:lstStyle/>
        <a:p>
          <a:r>
            <a:rPr lang="en-US" altLang="zh-TW" dirty="0" smtClean="0"/>
            <a:t>When did China start the lunar exploration </a:t>
          </a:r>
          <a:r>
            <a:rPr lang="en-US" altLang="zh-TW" dirty="0" err="1" smtClean="0"/>
            <a:t>programme</a:t>
          </a:r>
          <a:r>
            <a:rPr lang="en-US" altLang="zh-TW" dirty="0" smtClean="0"/>
            <a:t>?</a:t>
          </a:r>
          <a:endParaRPr lang="zh-TW" altLang="en-US" dirty="0"/>
        </a:p>
      </dgm:t>
    </dgm:pt>
    <dgm:pt modelId="{D8FE2D6D-E071-4BEC-BAA2-91116C471797}" type="parTrans" cxnId="{1ED5EACD-CE8C-48AB-8A3E-B4E44A31EB9C}">
      <dgm:prSet/>
      <dgm:spPr/>
      <dgm:t>
        <a:bodyPr/>
        <a:lstStyle/>
        <a:p>
          <a:endParaRPr lang="zh-TW" altLang="en-US"/>
        </a:p>
      </dgm:t>
    </dgm:pt>
    <dgm:pt modelId="{0708DACB-E4B5-434D-A049-13A0A6CE062E}" type="sibTrans" cxnId="{1ED5EACD-CE8C-48AB-8A3E-B4E44A31EB9C}">
      <dgm:prSet/>
      <dgm:spPr/>
      <dgm:t>
        <a:bodyPr/>
        <a:lstStyle/>
        <a:p>
          <a:endParaRPr lang="zh-TW" altLang="en-US"/>
        </a:p>
      </dgm:t>
    </dgm:pt>
    <dgm:pt modelId="{445E2754-E5C6-49FA-AF6D-274B023E6AAE}">
      <dgm:prSet phldrT="[文字]"/>
      <dgm:spPr/>
      <dgm:t>
        <a:bodyPr/>
        <a:lstStyle/>
        <a:p>
          <a:r>
            <a:rPr lang="en-US" altLang="zh-TW" dirty="0" smtClean="0"/>
            <a:t>What are astronauts in China called?</a:t>
          </a:r>
          <a:endParaRPr lang="zh-TW" altLang="en-US" dirty="0"/>
        </a:p>
      </dgm:t>
    </dgm:pt>
    <dgm:pt modelId="{CC6F3DA4-B9BC-4CAD-BEB1-025EC91ACAB2}" type="parTrans" cxnId="{D958DA79-9BF7-4C91-BC4B-4F00AAF4D13F}">
      <dgm:prSet/>
      <dgm:spPr/>
      <dgm:t>
        <a:bodyPr/>
        <a:lstStyle/>
        <a:p>
          <a:endParaRPr lang="zh-TW" altLang="en-US"/>
        </a:p>
      </dgm:t>
    </dgm:pt>
    <dgm:pt modelId="{8E2CC3AA-6BDA-4488-B0EA-FD6008791F73}" type="sibTrans" cxnId="{D958DA79-9BF7-4C91-BC4B-4F00AAF4D13F}">
      <dgm:prSet/>
      <dgm:spPr/>
      <dgm:t>
        <a:bodyPr/>
        <a:lstStyle/>
        <a:p>
          <a:endParaRPr lang="zh-TW" altLang="en-US"/>
        </a:p>
      </dgm:t>
    </dgm:pt>
    <dgm:pt modelId="{C1F39ACF-5CA1-4B17-9146-6525F493ADF9}" type="pres">
      <dgm:prSet presAssocID="{4E3B6082-5BD0-4179-9350-E3A83727431D}" presName="Name0" presStyleCnt="0">
        <dgm:presLayoutVars>
          <dgm:dir/>
          <dgm:resizeHandles val="exact"/>
        </dgm:presLayoutVars>
      </dgm:prSet>
      <dgm:spPr/>
    </dgm:pt>
    <dgm:pt modelId="{0E94D203-7F48-4807-B929-58AB3C93F1C2}" type="pres">
      <dgm:prSet presAssocID="{4E3B6082-5BD0-4179-9350-E3A83727431D}" presName="bkgdShp" presStyleLbl="alignAccFollowNode1" presStyleIdx="0" presStyleCnt="1"/>
      <dgm:spPr/>
    </dgm:pt>
    <dgm:pt modelId="{63B0712F-D84D-4D28-9B32-BF698AC18260}" type="pres">
      <dgm:prSet presAssocID="{4E3B6082-5BD0-4179-9350-E3A83727431D}" presName="linComp" presStyleCnt="0"/>
      <dgm:spPr/>
    </dgm:pt>
    <dgm:pt modelId="{ADEBF446-43DC-4102-919F-31740E504296}" type="pres">
      <dgm:prSet presAssocID="{754FADB0-8F19-4C95-862E-F2FE1E7D6925}" presName="compNode" presStyleCnt="0"/>
      <dgm:spPr/>
    </dgm:pt>
    <dgm:pt modelId="{595A6A27-9ACD-4AA9-BF95-4098E0BFC4CF}" type="pres">
      <dgm:prSet presAssocID="{754FADB0-8F19-4C95-862E-F2FE1E7D6925}" presName="node" presStyleLbl="node1" presStyleIdx="0" presStyleCnt="3">
        <dgm:presLayoutVars>
          <dgm:bulletEnabled val="1"/>
        </dgm:presLayoutVars>
      </dgm:prSet>
      <dgm:spPr/>
      <dgm:t>
        <a:bodyPr/>
        <a:lstStyle/>
        <a:p>
          <a:endParaRPr lang="en-US" altLang="zh-TW"/>
        </a:p>
      </dgm:t>
    </dgm:pt>
    <dgm:pt modelId="{ACF3D66D-B2BF-4FAB-ABAC-6FBF8D42C65C}" type="pres">
      <dgm:prSet presAssocID="{754FADB0-8F19-4C95-862E-F2FE1E7D6925}" presName="invisiNode" presStyleLbl="node1" presStyleIdx="0" presStyleCnt="3"/>
      <dgm:spPr/>
    </dgm:pt>
    <dgm:pt modelId="{AD7FDED2-0128-4EF6-AFE4-B3882FBD7340}" type="pres">
      <dgm:prSet presAssocID="{754FADB0-8F19-4C95-862E-F2FE1E7D6925}" presName="imagNode" presStyleLbl="fgImgPlace1" presStyleIdx="0" presStyleCnt="3"/>
      <dgm:spPr>
        <a:blipFill rotWithShape="1">
          <a:blip xmlns:r="http://schemas.openxmlformats.org/officeDocument/2006/relationships" r:embed="rId1"/>
          <a:stretch>
            <a:fillRect/>
          </a:stretch>
        </a:blipFill>
      </dgm:spPr>
    </dgm:pt>
    <dgm:pt modelId="{C09A928B-27E5-4819-89B8-C72B33D81026}" type="pres">
      <dgm:prSet presAssocID="{79EC4F4D-3C4C-4818-BFDE-9F70CBC793FD}" presName="sibTrans" presStyleLbl="sibTrans2D1" presStyleIdx="0" presStyleCnt="0"/>
      <dgm:spPr/>
      <dgm:t>
        <a:bodyPr/>
        <a:lstStyle/>
        <a:p>
          <a:endParaRPr lang="en-US" altLang="zh-TW"/>
        </a:p>
      </dgm:t>
    </dgm:pt>
    <dgm:pt modelId="{A3C12DC1-2695-4E81-A068-2EB74CFFF616}" type="pres">
      <dgm:prSet presAssocID="{093FB6EC-8E46-4C0D-B598-9A227BA48D74}" presName="compNode" presStyleCnt="0"/>
      <dgm:spPr/>
    </dgm:pt>
    <dgm:pt modelId="{E159B61D-2417-459A-B466-B9105A820C83}" type="pres">
      <dgm:prSet presAssocID="{093FB6EC-8E46-4C0D-B598-9A227BA48D74}" presName="node" presStyleLbl="node1" presStyleIdx="1" presStyleCnt="3">
        <dgm:presLayoutVars>
          <dgm:bulletEnabled val="1"/>
        </dgm:presLayoutVars>
      </dgm:prSet>
      <dgm:spPr/>
      <dgm:t>
        <a:bodyPr/>
        <a:lstStyle/>
        <a:p>
          <a:endParaRPr lang="zh-TW" altLang="en-US"/>
        </a:p>
      </dgm:t>
    </dgm:pt>
    <dgm:pt modelId="{AD0F7C7B-8900-411C-B28B-62C14BDE29F1}" type="pres">
      <dgm:prSet presAssocID="{093FB6EC-8E46-4C0D-B598-9A227BA48D74}" presName="invisiNode" presStyleLbl="node1" presStyleIdx="1" presStyleCnt="3"/>
      <dgm:spPr/>
    </dgm:pt>
    <dgm:pt modelId="{EF387AE5-385B-4890-90D2-59EE070B2A69}" type="pres">
      <dgm:prSet presAssocID="{093FB6EC-8E46-4C0D-B598-9A227BA48D74}" presName="imagNode" presStyleLbl="fgImgPlace1" presStyleIdx="1" presStyleCnt="3"/>
      <dgm:spPr>
        <a:blipFill rotWithShape="1">
          <a:blip xmlns:r="http://schemas.openxmlformats.org/officeDocument/2006/relationships" r:embed="rId2"/>
          <a:stretch>
            <a:fillRect/>
          </a:stretch>
        </a:blipFill>
      </dgm:spPr>
    </dgm:pt>
    <dgm:pt modelId="{C741B065-D574-4E2E-88EF-67FCAB46F19D}" type="pres">
      <dgm:prSet presAssocID="{0708DACB-E4B5-434D-A049-13A0A6CE062E}" presName="sibTrans" presStyleLbl="sibTrans2D1" presStyleIdx="0" presStyleCnt="0"/>
      <dgm:spPr/>
      <dgm:t>
        <a:bodyPr/>
        <a:lstStyle/>
        <a:p>
          <a:endParaRPr lang="en-US" altLang="zh-TW"/>
        </a:p>
      </dgm:t>
    </dgm:pt>
    <dgm:pt modelId="{AE6562FF-C19A-4BBB-BF5D-27596DDB9D50}" type="pres">
      <dgm:prSet presAssocID="{445E2754-E5C6-49FA-AF6D-274B023E6AAE}" presName="compNode" presStyleCnt="0"/>
      <dgm:spPr/>
    </dgm:pt>
    <dgm:pt modelId="{86554CF2-4CEC-4DB7-B381-F456F753A82E}" type="pres">
      <dgm:prSet presAssocID="{445E2754-E5C6-49FA-AF6D-274B023E6AAE}" presName="node" presStyleLbl="node1" presStyleIdx="2" presStyleCnt="3">
        <dgm:presLayoutVars>
          <dgm:bulletEnabled val="1"/>
        </dgm:presLayoutVars>
      </dgm:prSet>
      <dgm:spPr/>
      <dgm:t>
        <a:bodyPr/>
        <a:lstStyle/>
        <a:p>
          <a:endParaRPr lang="zh-TW" altLang="en-US"/>
        </a:p>
      </dgm:t>
    </dgm:pt>
    <dgm:pt modelId="{236BCA58-DCAE-4806-BC5C-96C3D933AC41}" type="pres">
      <dgm:prSet presAssocID="{445E2754-E5C6-49FA-AF6D-274B023E6AAE}" presName="invisiNode" presStyleLbl="node1" presStyleIdx="2" presStyleCnt="3"/>
      <dgm:spPr/>
    </dgm:pt>
    <dgm:pt modelId="{F3EB4619-F591-47DF-8ABE-13D5BC1A1189}" type="pres">
      <dgm:prSet presAssocID="{445E2754-E5C6-49FA-AF6D-274B023E6AAE}" presName="imagNode" presStyleLbl="fgImgPlace1" presStyleIdx="2" presStyleCnt="3"/>
      <dgm:spPr>
        <a:blipFill rotWithShape="1">
          <a:blip xmlns:r="http://schemas.openxmlformats.org/officeDocument/2006/relationships" r:embed="rId3"/>
          <a:stretch>
            <a:fillRect/>
          </a:stretch>
        </a:blipFill>
      </dgm:spPr>
    </dgm:pt>
  </dgm:ptLst>
  <dgm:cxnLst>
    <dgm:cxn modelId="{1ED5EACD-CE8C-48AB-8A3E-B4E44A31EB9C}" srcId="{4E3B6082-5BD0-4179-9350-E3A83727431D}" destId="{093FB6EC-8E46-4C0D-B598-9A227BA48D74}" srcOrd="1" destOrd="0" parTransId="{D8FE2D6D-E071-4BEC-BAA2-91116C471797}" sibTransId="{0708DACB-E4B5-434D-A049-13A0A6CE062E}"/>
    <dgm:cxn modelId="{57E4A895-B5CD-495D-9DEA-DF71ADCDF0C2}" type="presOf" srcId="{79EC4F4D-3C4C-4818-BFDE-9F70CBC793FD}" destId="{C09A928B-27E5-4819-89B8-C72B33D81026}" srcOrd="0" destOrd="0" presId="urn:microsoft.com/office/officeart/2005/8/layout/pList2"/>
    <dgm:cxn modelId="{E11EB956-6932-4D9E-8FC5-08387B27D2FF}" type="presOf" srcId="{4E3B6082-5BD0-4179-9350-E3A83727431D}" destId="{C1F39ACF-5CA1-4B17-9146-6525F493ADF9}" srcOrd="0" destOrd="0" presId="urn:microsoft.com/office/officeart/2005/8/layout/pList2"/>
    <dgm:cxn modelId="{55C8AAF4-8CFD-4438-96BF-3E82FE9B6248}" srcId="{4E3B6082-5BD0-4179-9350-E3A83727431D}" destId="{754FADB0-8F19-4C95-862E-F2FE1E7D6925}" srcOrd="0" destOrd="0" parTransId="{81810B39-7865-4065-B3E1-9E46ADAF94D6}" sibTransId="{79EC4F4D-3C4C-4818-BFDE-9F70CBC793FD}"/>
    <dgm:cxn modelId="{470036D6-DEB0-4D85-BDD1-7AED53C59C25}" type="presOf" srcId="{754FADB0-8F19-4C95-862E-F2FE1E7D6925}" destId="{595A6A27-9ACD-4AA9-BF95-4098E0BFC4CF}" srcOrd="0" destOrd="0" presId="urn:microsoft.com/office/officeart/2005/8/layout/pList2"/>
    <dgm:cxn modelId="{C57AB40A-EC19-4485-BDFD-96230A3DA1A1}" type="presOf" srcId="{093FB6EC-8E46-4C0D-B598-9A227BA48D74}" destId="{E159B61D-2417-459A-B466-B9105A820C83}" srcOrd="0" destOrd="0" presId="urn:microsoft.com/office/officeart/2005/8/layout/pList2"/>
    <dgm:cxn modelId="{99BB1C30-D024-45A4-A793-C1F6FE0ED90B}" type="presOf" srcId="{445E2754-E5C6-49FA-AF6D-274B023E6AAE}" destId="{86554CF2-4CEC-4DB7-B381-F456F753A82E}" srcOrd="0" destOrd="0" presId="urn:microsoft.com/office/officeart/2005/8/layout/pList2"/>
    <dgm:cxn modelId="{CEE4F963-C3C7-44F7-8A2C-2E548E4F6FF2}" type="presOf" srcId="{0708DACB-E4B5-434D-A049-13A0A6CE062E}" destId="{C741B065-D574-4E2E-88EF-67FCAB46F19D}" srcOrd="0" destOrd="0" presId="urn:microsoft.com/office/officeart/2005/8/layout/pList2"/>
    <dgm:cxn modelId="{D958DA79-9BF7-4C91-BC4B-4F00AAF4D13F}" srcId="{4E3B6082-5BD0-4179-9350-E3A83727431D}" destId="{445E2754-E5C6-49FA-AF6D-274B023E6AAE}" srcOrd="2" destOrd="0" parTransId="{CC6F3DA4-B9BC-4CAD-BEB1-025EC91ACAB2}" sibTransId="{8E2CC3AA-6BDA-4488-B0EA-FD6008791F73}"/>
    <dgm:cxn modelId="{663BC4E8-0693-4D38-B756-9DFE85729827}" type="presParOf" srcId="{C1F39ACF-5CA1-4B17-9146-6525F493ADF9}" destId="{0E94D203-7F48-4807-B929-58AB3C93F1C2}" srcOrd="0" destOrd="0" presId="urn:microsoft.com/office/officeart/2005/8/layout/pList2"/>
    <dgm:cxn modelId="{EE5F0D56-76EE-41B4-BFAD-EE412090C6DA}" type="presParOf" srcId="{C1F39ACF-5CA1-4B17-9146-6525F493ADF9}" destId="{63B0712F-D84D-4D28-9B32-BF698AC18260}" srcOrd="1" destOrd="0" presId="urn:microsoft.com/office/officeart/2005/8/layout/pList2"/>
    <dgm:cxn modelId="{C5E890DD-EBBC-457F-B49F-4381CCD951E0}" type="presParOf" srcId="{63B0712F-D84D-4D28-9B32-BF698AC18260}" destId="{ADEBF446-43DC-4102-919F-31740E504296}" srcOrd="0" destOrd="0" presId="urn:microsoft.com/office/officeart/2005/8/layout/pList2"/>
    <dgm:cxn modelId="{940F6C51-BE7B-4D7E-AAC4-9388172CEDFE}" type="presParOf" srcId="{ADEBF446-43DC-4102-919F-31740E504296}" destId="{595A6A27-9ACD-4AA9-BF95-4098E0BFC4CF}" srcOrd="0" destOrd="0" presId="urn:microsoft.com/office/officeart/2005/8/layout/pList2"/>
    <dgm:cxn modelId="{F80D0BFC-56B3-44EB-BDC2-DDF4BC3285F9}" type="presParOf" srcId="{ADEBF446-43DC-4102-919F-31740E504296}" destId="{ACF3D66D-B2BF-4FAB-ABAC-6FBF8D42C65C}" srcOrd="1" destOrd="0" presId="urn:microsoft.com/office/officeart/2005/8/layout/pList2"/>
    <dgm:cxn modelId="{02BBB436-E254-4E68-BD89-10106555681C}" type="presParOf" srcId="{ADEBF446-43DC-4102-919F-31740E504296}" destId="{AD7FDED2-0128-4EF6-AFE4-B3882FBD7340}" srcOrd="2" destOrd="0" presId="urn:microsoft.com/office/officeart/2005/8/layout/pList2"/>
    <dgm:cxn modelId="{A3BFCE4A-ACFB-4A0F-ABAC-10A6A75B8C18}" type="presParOf" srcId="{63B0712F-D84D-4D28-9B32-BF698AC18260}" destId="{C09A928B-27E5-4819-89B8-C72B33D81026}" srcOrd="1" destOrd="0" presId="urn:microsoft.com/office/officeart/2005/8/layout/pList2"/>
    <dgm:cxn modelId="{9082B088-56FB-41EA-9359-5D9EE26D4A4D}" type="presParOf" srcId="{63B0712F-D84D-4D28-9B32-BF698AC18260}" destId="{A3C12DC1-2695-4E81-A068-2EB74CFFF616}" srcOrd="2" destOrd="0" presId="urn:microsoft.com/office/officeart/2005/8/layout/pList2"/>
    <dgm:cxn modelId="{93194B8E-B2BE-4C8D-9943-EF03E4247BF8}" type="presParOf" srcId="{A3C12DC1-2695-4E81-A068-2EB74CFFF616}" destId="{E159B61D-2417-459A-B466-B9105A820C83}" srcOrd="0" destOrd="0" presId="urn:microsoft.com/office/officeart/2005/8/layout/pList2"/>
    <dgm:cxn modelId="{6E491BF7-FD7D-479D-A7FC-E8966726C8F6}" type="presParOf" srcId="{A3C12DC1-2695-4E81-A068-2EB74CFFF616}" destId="{AD0F7C7B-8900-411C-B28B-62C14BDE29F1}" srcOrd="1" destOrd="0" presId="urn:microsoft.com/office/officeart/2005/8/layout/pList2"/>
    <dgm:cxn modelId="{65A56B19-5D0A-4708-A6AB-C607C3552A89}" type="presParOf" srcId="{A3C12DC1-2695-4E81-A068-2EB74CFFF616}" destId="{EF387AE5-385B-4890-90D2-59EE070B2A69}" srcOrd="2" destOrd="0" presId="urn:microsoft.com/office/officeart/2005/8/layout/pList2"/>
    <dgm:cxn modelId="{9BCE6D76-0B0D-49CF-BD80-D26BF802D1AF}" type="presParOf" srcId="{63B0712F-D84D-4D28-9B32-BF698AC18260}" destId="{C741B065-D574-4E2E-88EF-67FCAB46F19D}" srcOrd="3" destOrd="0" presId="urn:microsoft.com/office/officeart/2005/8/layout/pList2"/>
    <dgm:cxn modelId="{81E3A499-6D13-41B7-8EF7-AA0F780FF8C6}" type="presParOf" srcId="{63B0712F-D84D-4D28-9B32-BF698AC18260}" destId="{AE6562FF-C19A-4BBB-BF5D-27596DDB9D50}" srcOrd="4" destOrd="0" presId="urn:microsoft.com/office/officeart/2005/8/layout/pList2"/>
    <dgm:cxn modelId="{D4A34560-94F2-467C-BB25-4895ACFAAA33}" type="presParOf" srcId="{AE6562FF-C19A-4BBB-BF5D-27596DDB9D50}" destId="{86554CF2-4CEC-4DB7-B381-F456F753A82E}" srcOrd="0" destOrd="0" presId="urn:microsoft.com/office/officeart/2005/8/layout/pList2"/>
    <dgm:cxn modelId="{E34210F2-EFBC-4AB5-BF20-48EA676E47E6}" type="presParOf" srcId="{AE6562FF-C19A-4BBB-BF5D-27596DDB9D50}" destId="{236BCA58-DCAE-4806-BC5C-96C3D933AC41}" srcOrd="1" destOrd="0" presId="urn:microsoft.com/office/officeart/2005/8/layout/pList2"/>
    <dgm:cxn modelId="{05B0F85B-B1DE-4D2E-B2D1-611E189F2ECD}" type="presParOf" srcId="{AE6562FF-C19A-4BBB-BF5D-27596DDB9D50}" destId="{F3EB4619-F591-47DF-8ABE-13D5BC1A118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AC28CA-2A99-46E1-A61C-24FBC27F3A8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TW" altLang="en-US"/>
        </a:p>
      </dgm:t>
    </dgm:pt>
    <dgm:pt modelId="{28C68E2B-817F-4C68-AA22-5D04D3F5837C}">
      <dgm:prSet phldrT="[文字]"/>
      <dgm:spPr/>
      <dgm:t>
        <a:bodyPr/>
        <a:lstStyle/>
        <a:p>
          <a:r>
            <a:rPr lang="en-US" altLang="zh-TW" dirty="0" smtClean="0"/>
            <a:t>Guide students to read the picture book “Wonders of the Stars” to know more about the achievements of China’s space exploration and how outer space security is related to our daily lives.</a:t>
          </a:r>
          <a:endParaRPr lang="zh-TW" altLang="en-US" dirty="0"/>
        </a:p>
      </dgm:t>
    </dgm:pt>
    <dgm:pt modelId="{2CB46128-0D6E-4028-A9ED-97EA78E66B23}" type="parTrans" cxnId="{7EFAE3DA-F3B0-40CA-A10C-253486FF3ED8}">
      <dgm:prSet/>
      <dgm:spPr/>
      <dgm:t>
        <a:bodyPr/>
        <a:lstStyle/>
        <a:p>
          <a:endParaRPr lang="zh-TW" altLang="en-US"/>
        </a:p>
      </dgm:t>
    </dgm:pt>
    <dgm:pt modelId="{320E5995-13EB-4183-B78B-E129FEB412DA}" type="sibTrans" cxnId="{7EFAE3DA-F3B0-40CA-A10C-253486FF3ED8}">
      <dgm:prSet/>
      <dgm:spPr/>
      <dgm:t>
        <a:bodyPr/>
        <a:lstStyle/>
        <a:p>
          <a:endParaRPr lang="zh-TW" altLang="en-US"/>
        </a:p>
      </dgm:t>
    </dgm:pt>
    <dgm:pt modelId="{849B6DDE-D186-472A-8C52-D6FE191EDAB2}">
      <dgm:prSet phldrT="[文字]"/>
      <dgm:spPr/>
      <dgm:t>
        <a:bodyPr/>
        <a:lstStyle/>
        <a:p>
          <a:r>
            <a:rPr lang="en-US" altLang="zh-TW" dirty="0" smtClean="0"/>
            <a:t>Invite students to give presentations on the following topics:</a:t>
          </a:r>
        </a:p>
        <a:p>
          <a:r>
            <a:rPr lang="en-US" altLang="zh-TW" dirty="0" smtClean="0"/>
            <a:t>- the challenges faced by </a:t>
          </a:r>
          <a:r>
            <a:rPr lang="en-US" altLang="zh-TW" dirty="0" err="1" smtClean="0"/>
            <a:t>taikonauts</a:t>
          </a:r>
          <a:endParaRPr lang="en-US" altLang="zh-TW" dirty="0" smtClean="0"/>
        </a:p>
        <a:p>
          <a:r>
            <a:rPr lang="en-US" altLang="zh-TW" dirty="0" smtClean="0"/>
            <a:t>- the achievement of China’s space exploration that impresses him/her most</a:t>
          </a:r>
        </a:p>
        <a:p>
          <a:r>
            <a:rPr lang="en-US" altLang="zh-TW" dirty="0" smtClean="0"/>
            <a:t>- the future of China’s space exploration</a:t>
          </a:r>
        </a:p>
      </dgm:t>
    </dgm:pt>
    <dgm:pt modelId="{D5E9DE4D-2420-4075-8F32-3A1EA0752E0E}" type="parTrans" cxnId="{9DE34E29-51D2-4D02-B245-9D8684360817}">
      <dgm:prSet/>
      <dgm:spPr/>
      <dgm:t>
        <a:bodyPr/>
        <a:lstStyle/>
        <a:p>
          <a:endParaRPr lang="zh-TW" altLang="en-US"/>
        </a:p>
      </dgm:t>
    </dgm:pt>
    <dgm:pt modelId="{5EE6D3AF-C4CD-49FE-8B87-2467966366BD}" type="sibTrans" cxnId="{9DE34E29-51D2-4D02-B245-9D8684360817}">
      <dgm:prSet/>
      <dgm:spPr/>
      <dgm:t>
        <a:bodyPr/>
        <a:lstStyle/>
        <a:p>
          <a:endParaRPr lang="zh-TW" altLang="en-US"/>
        </a:p>
      </dgm:t>
    </dgm:pt>
    <dgm:pt modelId="{E4BE0DB9-E6DE-48F4-A33F-DEAB7757C717}">
      <dgm:prSet/>
      <dgm:spPr/>
      <dgm:t>
        <a:bodyPr/>
        <a:lstStyle/>
        <a:p>
          <a:r>
            <a:rPr lang="en-US" altLang="en-US" dirty="0" smtClean="0"/>
            <a:t>Arrange a museum tour to the Hong Kong Space Museum to provide opportunities for students to explore more on the development of space exploration and space technology.</a:t>
          </a:r>
          <a:endParaRPr lang="zh-TW" altLang="en-US" dirty="0"/>
        </a:p>
      </dgm:t>
    </dgm:pt>
    <dgm:pt modelId="{C6D56729-2432-4C0C-9EDB-797ACBCD0D4F}" type="parTrans" cxnId="{0A3E8C20-0330-4AB3-A526-575A7062E8D6}">
      <dgm:prSet/>
      <dgm:spPr/>
      <dgm:t>
        <a:bodyPr/>
        <a:lstStyle/>
        <a:p>
          <a:endParaRPr lang="zh-TW" altLang="en-US"/>
        </a:p>
      </dgm:t>
    </dgm:pt>
    <dgm:pt modelId="{70BC169B-88CB-4E40-B84F-5FA2894A18A7}" type="sibTrans" cxnId="{0A3E8C20-0330-4AB3-A526-575A7062E8D6}">
      <dgm:prSet/>
      <dgm:spPr/>
      <dgm:t>
        <a:bodyPr/>
        <a:lstStyle/>
        <a:p>
          <a:endParaRPr lang="zh-TW" altLang="en-US"/>
        </a:p>
      </dgm:t>
    </dgm:pt>
    <dgm:pt modelId="{8AAD269F-1066-4A03-A9B3-3C96AD2550AC}" type="pres">
      <dgm:prSet presAssocID="{B3AC28CA-2A99-46E1-A61C-24FBC27F3A8E}" presName="CompostProcess" presStyleCnt="0">
        <dgm:presLayoutVars>
          <dgm:dir/>
          <dgm:resizeHandles val="exact"/>
        </dgm:presLayoutVars>
      </dgm:prSet>
      <dgm:spPr/>
      <dgm:t>
        <a:bodyPr/>
        <a:lstStyle/>
        <a:p>
          <a:endParaRPr lang="en-US" altLang="zh-TW"/>
        </a:p>
      </dgm:t>
    </dgm:pt>
    <dgm:pt modelId="{35BBE2DD-48BD-49DC-B04E-1738F97E5841}" type="pres">
      <dgm:prSet presAssocID="{B3AC28CA-2A99-46E1-A61C-24FBC27F3A8E}" presName="arrow" presStyleLbl="bgShp" presStyleIdx="0" presStyleCnt="1" custLinFactNeighborY="-15114"/>
      <dgm:spPr/>
    </dgm:pt>
    <dgm:pt modelId="{F0AC9923-1B96-47B0-A49A-4315BB52E62C}" type="pres">
      <dgm:prSet presAssocID="{B3AC28CA-2A99-46E1-A61C-24FBC27F3A8E}" presName="linearProcess" presStyleCnt="0"/>
      <dgm:spPr/>
    </dgm:pt>
    <dgm:pt modelId="{1AEC6031-960A-4BE1-BC55-00FB65272B3F}" type="pres">
      <dgm:prSet presAssocID="{E4BE0DB9-E6DE-48F4-A33F-DEAB7757C717}" presName="textNode" presStyleLbl="node1" presStyleIdx="0" presStyleCnt="3">
        <dgm:presLayoutVars>
          <dgm:bulletEnabled val="1"/>
        </dgm:presLayoutVars>
      </dgm:prSet>
      <dgm:spPr/>
      <dgm:t>
        <a:bodyPr/>
        <a:lstStyle/>
        <a:p>
          <a:endParaRPr lang="zh-TW" altLang="en-US"/>
        </a:p>
      </dgm:t>
    </dgm:pt>
    <dgm:pt modelId="{5A53F0C1-B7B7-42C7-8269-59561464CED4}" type="pres">
      <dgm:prSet presAssocID="{70BC169B-88CB-4E40-B84F-5FA2894A18A7}" presName="sibTrans" presStyleCnt="0"/>
      <dgm:spPr/>
    </dgm:pt>
    <dgm:pt modelId="{33B7D544-B67C-436C-8005-46E6DF39931F}" type="pres">
      <dgm:prSet presAssocID="{28C68E2B-817F-4C68-AA22-5D04D3F5837C}" presName="textNode" presStyleLbl="node1" presStyleIdx="1" presStyleCnt="3">
        <dgm:presLayoutVars>
          <dgm:bulletEnabled val="1"/>
        </dgm:presLayoutVars>
      </dgm:prSet>
      <dgm:spPr/>
      <dgm:t>
        <a:bodyPr/>
        <a:lstStyle/>
        <a:p>
          <a:endParaRPr lang="zh-TW" altLang="en-US"/>
        </a:p>
      </dgm:t>
    </dgm:pt>
    <dgm:pt modelId="{A6CB8F0E-B31C-430D-B809-B40DFF76A1BE}" type="pres">
      <dgm:prSet presAssocID="{320E5995-13EB-4183-B78B-E129FEB412DA}" presName="sibTrans" presStyleCnt="0"/>
      <dgm:spPr/>
    </dgm:pt>
    <dgm:pt modelId="{93A6330D-87EB-4FE8-A165-1E9562A541D4}" type="pres">
      <dgm:prSet presAssocID="{849B6DDE-D186-472A-8C52-D6FE191EDAB2}" presName="textNode" presStyleLbl="node1" presStyleIdx="2" presStyleCnt="3">
        <dgm:presLayoutVars>
          <dgm:bulletEnabled val="1"/>
        </dgm:presLayoutVars>
      </dgm:prSet>
      <dgm:spPr/>
      <dgm:t>
        <a:bodyPr/>
        <a:lstStyle/>
        <a:p>
          <a:endParaRPr lang="zh-TW" altLang="en-US"/>
        </a:p>
      </dgm:t>
    </dgm:pt>
  </dgm:ptLst>
  <dgm:cxnLst>
    <dgm:cxn modelId="{C8CCFF9B-651D-42FC-B10F-B8275786BA59}" type="presOf" srcId="{E4BE0DB9-E6DE-48F4-A33F-DEAB7757C717}" destId="{1AEC6031-960A-4BE1-BC55-00FB65272B3F}" srcOrd="0" destOrd="0" presId="urn:microsoft.com/office/officeart/2005/8/layout/hProcess9"/>
    <dgm:cxn modelId="{939BD2BA-5717-4051-9A2B-0AF706A9A105}" type="presOf" srcId="{849B6DDE-D186-472A-8C52-D6FE191EDAB2}" destId="{93A6330D-87EB-4FE8-A165-1E9562A541D4}" srcOrd="0" destOrd="0" presId="urn:microsoft.com/office/officeart/2005/8/layout/hProcess9"/>
    <dgm:cxn modelId="{0A3E8C20-0330-4AB3-A526-575A7062E8D6}" srcId="{B3AC28CA-2A99-46E1-A61C-24FBC27F3A8E}" destId="{E4BE0DB9-E6DE-48F4-A33F-DEAB7757C717}" srcOrd="0" destOrd="0" parTransId="{C6D56729-2432-4C0C-9EDB-797ACBCD0D4F}" sibTransId="{70BC169B-88CB-4E40-B84F-5FA2894A18A7}"/>
    <dgm:cxn modelId="{48DDEA39-38B0-4B20-A2BB-864DB4C48E9D}" type="presOf" srcId="{B3AC28CA-2A99-46E1-A61C-24FBC27F3A8E}" destId="{8AAD269F-1066-4A03-A9B3-3C96AD2550AC}" srcOrd="0" destOrd="0" presId="urn:microsoft.com/office/officeart/2005/8/layout/hProcess9"/>
    <dgm:cxn modelId="{7EFAE3DA-F3B0-40CA-A10C-253486FF3ED8}" srcId="{B3AC28CA-2A99-46E1-A61C-24FBC27F3A8E}" destId="{28C68E2B-817F-4C68-AA22-5D04D3F5837C}" srcOrd="1" destOrd="0" parTransId="{2CB46128-0D6E-4028-A9ED-97EA78E66B23}" sibTransId="{320E5995-13EB-4183-B78B-E129FEB412DA}"/>
    <dgm:cxn modelId="{7C81314B-BA6E-4342-9AA1-A4B5525CFF9F}" type="presOf" srcId="{28C68E2B-817F-4C68-AA22-5D04D3F5837C}" destId="{33B7D544-B67C-436C-8005-46E6DF39931F}" srcOrd="0" destOrd="0" presId="urn:microsoft.com/office/officeart/2005/8/layout/hProcess9"/>
    <dgm:cxn modelId="{9DE34E29-51D2-4D02-B245-9D8684360817}" srcId="{B3AC28CA-2A99-46E1-A61C-24FBC27F3A8E}" destId="{849B6DDE-D186-472A-8C52-D6FE191EDAB2}" srcOrd="2" destOrd="0" parTransId="{D5E9DE4D-2420-4075-8F32-3A1EA0752E0E}" sibTransId="{5EE6D3AF-C4CD-49FE-8B87-2467966366BD}"/>
    <dgm:cxn modelId="{5D20E82B-5D69-4DBD-A617-6ED6CBB684C2}" type="presParOf" srcId="{8AAD269F-1066-4A03-A9B3-3C96AD2550AC}" destId="{35BBE2DD-48BD-49DC-B04E-1738F97E5841}" srcOrd="0" destOrd="0" presId="urn:microsoft.com/office/officeart/2005/8/layout/hProcess9"/>
    <dgm:cxn modelId="{0B681FF8-AC04-4386-ADA4-83611DF54EE7}" type="presParOf" srcId="{8AAD269F-1066-4A03-A9B3-3C96AD2550AC}" destId="{F0AC9923-1B96-47B0-A49A-4315BB52E62C}" srcOrd="1" destOrd="0" presId="urn:microsoft.com/office/officeart/2005/8/layout/hProcess9"/>
    <dgm:cxn modelId="{0573545D-9F41-40D4-BC4E-6E9E43BD1E69}" type="presParOf" srcId="{F0AC9923-1B96-47B0-A49A-4315BB52E62C}" destId="{1AEC6031-960A-4BE1-BC55-00FB65272B3F}" srcOrd="0" destOrd="0" presId="urn:microsoft.com/office/officeart/2005/8/layout/hProcess9"/>
    <dgm:cxn modelId="{6863F7DF-7F18-4DAA-B4BD-81C2AA278622}" type="presParOf" srcId="{F0AC9923-1B96-47B0-A49A-4315BB52E62C}" destId="{5A53F0C1-B7B7-42C7-8269-59561464CED4}" srcOrd="1" destOrd="0" presId="urn:microsoft.com/office/officeart/2005/8/layout/hProcess9"/>
    <dgm:cxn modelId="{3ACB607B-15A5-4A6B-B2BA-22B08F33B7C9}" type="presParOf" srcId="{F0AC9923-1B96-47B0-A49A-4315BB52E62C}" destId="{33B7D544-B67C-436C-8005-46E6DF39931F}" srcOrd="2" destOrd="0" presId="urn:microsoft.com/office/officeart/2005/8/layout/hProcess9"/>
    <dgm:cxn modelId="{F505D943-5519-4C0F-858B-3DE1E0E259B2}" type="presParOf" srcId="{F0AC9923-1B96-47B0-A49A-4315BB52E62C}" destId="{A6CB8F0E-B31C-430D-B809-B40DFF76A1BE}" srcOrd="3" destOrd="0" presId="urn:microsoft.com/office/officeart/2005/8/layout/hProcess9"/>
    <dgm:cxn modelId="{35F96229-2B7A-489E-889D-5315EFDBDC42}" type="presParOf" srcId="{F0AC9923-1B96-47B0-A49A-4315BB52E62C}" destId="{93A6330D-87EB-4FE8-A165-1E9562A541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6594-645B-4193-A27D-F94DD858BE05}">
      <dsp:nvSpPr>
        <dsp:cNvPr id="0" name=""/>
        <dsp:cNvSpPr/>
      </dsp:nvSpPr>
      <dsp:spPr>
        <a:xfrm>
          <a:off x="1886841" y="446782"/>
          <a:ext cx="4691217" cy="4691217"/>
        </a:xfrm>
        <a:prstGeom prst="pie">
          <a:avLst>
            <a:gd name="adj1" fmla="val 16200000"/>
            <a:gd name="adj2" fmla="val 540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232450" y="1144880"/>
        <a:ext cx="1647510" cy="3295021"/>
      </dsp:txXfrm>
    </dsp:sp>
    <dsp:sp modelId="{126D91BB-CC9A-40EC-8A92-E2C7A166FADD}">
      <dsp:nvSpPr>
        <dsp:cNvPr id="0" name=""/>
        <dsp:cNvSpPr/>
      </dsp:nvSpPr>
      <dsp:spPr>
        <a:xfrm>
          <a:off x="1775145" y="446782"/>
          <a:ext cx="4691217" cy="4691217"/>
        </a:xfrm>
        <a:prstGeom prst="pie">
          <a:avLst>
            <a:gd name="adj1" fmla="val 5400000"/>
            <a:gd name="adj2" fmla="val 162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445319" y="1144880"/>
        <a:ext cx="1647510" cy="3295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30DC-98BA-4B16-A205-617C86600984}">
      <dsp:nvSpPr>
        <dsp:cNvPr id="0" name=""/>
        <dsp:cNvSpPr/>
      </dsp:nvSpPr>
      <dsp:spPr>
        <a:xfrm rot="5400000">
          <a:off x="-290128" y="308532"/>
          <a:ext cx="1934191" cy="1353934"/>
        </a:xfrm>
        <a:prstGeom prst="chevron">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Pre-viewing</a:t>
          </a:r>
          <a:endParaRPr lang="en-US" sz="2000" b="1" kern="1200" dirty="0">
            <a:latin typeface="Arial" panose="020B0604020202020204" pitchFamily="34" charset="0"/>
            <a:cs typeface="Arial" panose="020B0604020202020204" pitchFamily="34" charset="0"/>
          </a:endParaRPr>
        </a:p>
      </dsp:txBody>
      <dsp:txXfrm rot="-5400000">
        <a:off x="1" y="695370"/>
        <a:ext cx="1353934" cy="580257"/>
      </dsp:txXfrm>
    </dsp:sp>
    <dsp:sp modelId="{E0F877F2-EA53-4DAF-B360-9960742FB8EC}">
      <dsp:nvSpPr>
        <dsp:cNvPr id="0" name=""/>
        <dsp:cNvSpPr/>
      </dsp:nvSpPr>
      <dsp:spPr>
        <a:xfrm rot="5400000">
          <a:off x="3802757" y="-2430419"/>
          <a:ext cx="1257224" cy="615487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latin typeface="Arial" panose="020B0604020202020204" pitchFamily="34" charset="0"/>
              <a:cs typeface="Arial" panose="020B0604020202020204" pitchFamily="34" charset="0"/>
            </a:rPr>
            <a:t>Find out how much students know about China’s space exploration. </a:t>
          </a:r>
          <a:endParaRPr lang="en-US" sz="1800" b="0" kern="1200" dirty="0">
            <a:latin typeface="Arial" panose="020B0604020202020204" pitchFamily="34" charset="0"/>
            <a:cs typeface="Arial" panose="020B0604020202020204" pitchFamily="34" charset="0"/>
          </a:endParaRPr>
        </a:p>
      </dsp:txBody>
      <dsp:txXfrm rot="-5400000">
        <a:off x="1353934" y="79777"/>
        <a:ext cx="6093498" cy="1134478"/>
      </dsp:txXfrm>
    </dsp:sp>
    <dsp:sp modelId="{80F3C215-C83C-44B0-AAC3-D40A5D61EB20}">
      <dsp:nvSpPr>
        <dsp:cNvPr id="0" name=""/>
        <dsp:cNvSpPr/>
      </dsp:nvSpPr>
      <dsp:spPr>
        <a:xfrm rot="5400000">
          <a:off x="-290128" y="2061115"/>
          <a:ext cx="1934191" cy="1353934"/>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While-viewing</a:t>
          </a:r>
          <a:endParaRPr lang="en-US" sz="2000" b="1" kern="1200" dirty="0">
            <a:latin typeface="Arial" panose="020B0604020202020204" pitchFamily="34" charset="0"/>
            <a:cs typeface="Arial" panose="020B0604020202020204" pitchFamily="34" charset="0"/>
          </a:endParaRPr>
        </a:p>
      </dsp:txBody>
      <dsp:txXfrm rot="-5400000">
        <a:off x="1" y="2447953"/>
        <a:ext cx="1353934" cy="580257"/>
      </dsp:txXfrm>
    </dsp:sp>
    <dsp:sp modelId="{39570A93-CE8B-4863-8FBF-7CC6D68A3D78}">
      <dsp:nvSpPr>
        <dsp:cNvPr id="0" name=""/>
        <dsp:cNvSpPr/>
      </dsp:nvSpPr>
      <dsp:spPr>
        <a:xfrm rot="5400000">
          <a:off x="3802757" y="-677836"/>
          <a:ext cx="1257224" cy="6154871"/>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smtClean="0">
              <a:latin typeface="Arial" panose="020B0604020202020204" pitchFamily="34" charset="0"/>
              <a:cs typeface="Arial" panose="020B0604020202020204" pitchFamily="34" charset="0"/>
            </a:rPr>
            <a:t>Play the video.</a:t>
          </a:r>
          <a:endParaRPr lang="en-US" sz="1800" b="0" i="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0" i="0" kern="1200" dirty="0" smtClean="0">
              <a:latin typeface="Arial" panose="020B0604020202020204" pitchFamily="34" charset="0"/>
              <a:cs typeface="Arial" panose="020B0604020202020204" pitchFamily="34" charset="0"/>
            </a:rPr>
            <a:t>Engage students in finding out the different phases and achievements of the </a:t>
          </a:r>
          <a:r>
            <a:rPr lang="en-US" altLang="zh-TW" sz="1800" b="0" i="0" kern="1200" dirty="0" err="1" smtClean="0">
              <a:latin typeface="Arial" panose="020B0604020202020204" pitchFamily="34" charset="0"/>
              <a:cs typeface="Arial" panose="020B0604020202020204" pitchFamily="34" charset="0"/>
            </a:rPr>
            <a:t>Chang’e</a:t>
          </a:r>
          <a:r>
            <a:rPr lang="en-US" altLang="zh-TW" sz="1800" b="0" i="0" kern="1200" dirty="0" smtClean="0">
              <a:latin typeface="Arial" panose="020B0604020202020204" pitchFamily="34" charset="0"/>
              <a:cs typeface="Arial" panose="020B0604020202020204" pitchFamily="34" charset="0"/>
            </a:rPr>
            <a:t> lunar exploration </a:t>
          </a:r>
          <a:r>
            <a:rPr lang="en-US" altLang="zh-TW" sz="1800" b="0" i="0" kern="1200" dirty="0" err="1" smtClean="0">
              <a:latin typeface="Arial" panose="020B0604020202020204" pitchFamily="34" charset="0"/>
              <a:cs typeface="Arial" panose="020B0604020202020204" pitchFamily="34" charset="0"/>
            </a:rPr>
            <a:t>programme</a:t>
          </a:r>
          <a:r>
            <a:rPr lang="en-US" sz="1800" b="0" i="0" kern="1200" dirty="0" smtClean="0">
              <a:latin typeface="Arial" panose="020B0604020202020204" pitchFamily="34" charset="0"/>
              <a:cs typeface="Arial" panose="020B0604020202020204" pitchFamily="34" charset="0"/>
            </a:rPr>
            <a:t>, and its future plans and goals.</a:t>
          </a:r>
          <a:endParaRPr lang="en-US" sz="1800" b="0" i="0" kern="1200" dirty="0">
            <a:latin typeface="Arial" panose="020B0604020202020204" pitchFamily="34" charset="0"/>
            <a:cs typeface="Arial" panose="020B0604020202020204" pitchFamily="34" charset="0"/>
          </a:endParaRPr>
        </a:p>
      </dsp:txBody>
      <dsp:txXfrm rot="-5400000">
        <a:off x="1353934" y="1832360"/>
        <a:ext cx="6093498" cy="1134478"/>
      </dsp:txXfrm>
    </dsp:sp>
    <dsp:sp modelId="{B8216B23-72BC-4FD0-9BEE-A9E9D0680232}">
      <dsp:nvSpPr>
        <dsp:cNvPr id="0" name=""/>
        <dsp:cNvSpPr/>
      </dsp:nvSpPr>
      <dsp:spPr>
        <a:xfrm rot="5400000">
          <a:off x="-284442" y="3912286"/>
          <a:ext cx="1934191" cy="1353934"/>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 -viewing</a:t>
          </a:r>
          <a:endParaRPr lang="en-US" sz="2000" b="1" kern="1200" dirty="0">
            <a:latin typeface="Arial" panose="020B0604020202020204" pitchFamily="34" charset="0"/>
            <a:cs typeface="Arial" panose="020B0604020202020204" pitchFamily="34" charset="0"/>
          </a:endParaRPr>
        </a:p>
      </dsp:txBody>
      <dsp:txXfrm rot="-5400000">
        <a:off x="5687" y="4299124"/>
        <a:ext cx="1353934" cy="580257"/>
      </dsp:txXfrm>
    </dsp:sp>
    <dsp:sp modelId="{97ED3362-31B4-4118-9827-65168530B8A0}">
      <dsp:nvSpPr>
        <dsp:cNvPr id="0" name=""/>
        <dsp:cNvSpPr/>
      </dsp:nvSpPr>
      <dsp:spPr>
        <a:xfrm rot="5400000">
          <a:off x="3573748" y="1308798"/>
          <a:ext cx="1715244" cy="6154871"/>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6213" lvl="1" indent="-176213" algn="just" defTabSz="7112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Use the article “</a:t>
          </a:r>
          <a:r>
            <a:rPr lang="en-US" altLang="zh-TW" sz="1800" kern="1200" dirty="0" err="1" smtClean="0">
              <a:latin typeface="Arial" panose="020B0604020202020204" pitchFamily="34" charset="0"/>
              <a:cs typeface="Arial" panose="020B0604020202020204" pitchFamily="34" charset="0"/>
            </a:rPr>
            <a:t>Chang'e</a:t>
          </a:r>
          <a:r>
            <a:rPr lang="en-US" altLang="zh-TW" sz="1800" kern="1200" dirty="0" smtClean="0">
              <a:latin typeface="Arial" panose="020B0604020202020204" pitchFamily="34" charset="0"/>
              <a:cs typeface="Arial" panose="020B0604020202020204" pitchFamily="34" charset="0"/>
            </a:rPr>
            <a:t> 7 Robotic Mission to Search for Ice and Survey South Pole Landforms”</a:t>
          </a:r>
          <a:r>
            <a:rPr lang="en-US" sz="1800" kern="1200" dirty="0" smtClean="0">
              <a:latin typeface="Arial" panose="020B0604020202020204" pitchFamily="34" charset="0"/>
              <a:cs typeface="Arial" panose="020B0604020202020204" pitchFamily="34" charset="0"/>
            </a:rPr>
            <a:t> to discuss the missions of </a:t>
          </a:r>
          <a:r>
            <a:rPr lang="en-US" sz="1800" kern="1200" dirty="0" err="1" smtClean="0">
              <a:latin typeface="Arial" panose="020B0604020202020204" pitchFamily="34" charset="0"/>
              <a:cs typeface="Arial" panose="020B0604020202020204" pitchFamily="34" charset="0"/>
            </a:rPr>
            <a:t>Chang’e</a:t>
          </a:r>
          <a:r>
            <a:rPr lang="en-US" sz="1800" kern="1200" dirty="0" smtClean="0">
              <a:latin typeface="Arial" panose="020B0604020202020204" pitchFamily="34" charset="0"/>
              <a:cs typeface="Arial" panose="020B0604020202020204" pitchFamily="34" charset="0"/>
            </a:rPr>
            <a:t> 7 with students.</a:t>
          </a:r>
          <a:endParaRPr lang="en-US" sz="1800" b="0" i="0" kern="1200" dirty="0">
            <a:latin typeface="Arial" panose="020B0604020202020204" pitchFamily="34" charset="0"/>
            <a:cs typeface="Arial" panose="020B0604020202020204" pitchFamily="34" charset="0"/>
          </a:endParaRPr>
        </a:p>
        <a:p>
          <a:pPr marL="176213" lvl="1" indent="-176213" algn="just" defTabSz="711200">
            <a:lnSpc>
              <a:spcPct val="90000"/>
            </a:lnSpc>
            <a:spcBef>
              <a:spcPct val="0"/>
            </a:spcBef>
            <a:spcAft>
              <a:spcPct val="15000"/>
            </a:spcAft>
            <a:buChar char="••"/>
          </a:pPr>
          <a:r>
            <a:rPr lang="en-US" sz="1800" b="0" i="0" kern="1200" dirty="0" smtClean="0">
              <a:latin typeface="Arial" panose="020B0604020202020204" pitchFamily="34" charset="0"/>
              <a:cs typeface="Arial" panose="020B0604020202020204" pitchFamily="34" charset="0"/>
            </a:rPr>
            <a:t>Guide students to </a:t>
          </a:r>
          <a:r>
            <a:rPr lang="en-US" sz="1800" kern="1200" dirty="0" smtClean="0">
              <a:latin typeface="Arial" panose="020B0604020202020204" pitchFamily="34" charset="0"/>
              <a:cs typeface="Arial" panose="020B0604020202020204" pitchFamily="34" charset="0"/>
            </a:rPr>
            <a:t>do some reflections and share their opinions.</a:t>
          </a:r>
          <a:r>
            <a:rPr lang="en-US" sz="1800" b="0" i="0" kern="1200" dirty="0" smtClean="0">
              <a:latin typeface="Arial" panose="020B0604020202020204" pitchFamily="34" charset="0"/>
              <a:cs typeface="Arial" panose="020B0604020202020204" pitchFamily="34" charset="0"/>
            </a:rPr>
            <a:t> </a:t>
          </a:r>
          <a:endParaRPr lang="en-US" sz="1800" b="0" i="0" kern="1200" dirty="0">
            <a:latin typeface="Arial" panose="020B0604020202020204" pitchFamily="34" charset="0"/>
            <a:cs typeface="Arial" panose="020B0604020202020204" pitchFamily="34" charset="0"/>
          </a:endParaRPr>
        </a:p>
      </dsp:txBody>
      <dsp:txXfrm rot="-5400000">
        <a:off x="1353935" y="3612343"/>
        <a:ext cx="6071140" cy="1547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4D203-7F48-4807-B929-58AB3C93F1C2}">
      <dsp:nvSpPr>
        <dsp:cNvPr id="0" name=""/>
        <dsp:cNvSpPr/>
      </dsp:nvSpPr>
      <dsp:spPr>
        <a:xfrm>
          <a:off x="0" y="0"/>
          <a:ext cx="9431000" cy="211732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7FDED2-0128-4EF6-AFE4-B3882FBD7340}">
      <dsp:nvSpPr>
        <dsp:cNvPr id="0" name=""/>
        <dsp:cNvSpPr/>
      </dsp:nvSpPr>
      <dsp:spPr>
        <a:xfrm>
          <a:off x="282930" y="282310"/>
          <a:ext cx="2770356" cy="1552705"/>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A6A27-9ACD-4AA9-BF95-4098E0BFC4CF}">
      <dsp:nvSpPr>
        <dsp:cNvPr id="0" name=""/>
        <dsp:cNvSpPr/>
      </dsp:nvSpPr>
      <dsp:spPr>
        <a:xfrm rot="10800000">
          <a:off x="282930" y="2117325"/>
          <a:ext cx="2770356" cy="258784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US" altLang="zh-TW" sz="2900" kern="1200" dirty="0" smtClean="0"/>
            <a:t>Do you know the name of China’s lunar exploration </a:t>
          </a:r>
          <a:r>
            <a:rPr lang="en-US" altLang="zh-TW" sz="2900" kern="1200" dirty="0" err="1" smtClean="0"/>
            <a:t>programme</a:t>
          </a:r>
          <a:r>
            <a:rPr lang="en-US" altLang="zh-TW" sz="2900" kern="1200" dirty="0" smtClean="0"/>
            <a:t>?</a:t>
          </a:r>
          <a:endParaRPr lang="zh-TW" altLang="en-US" sz="2900" kern="1200" dirty="0"/>
        </a:p>
      </dsp:txBody>
      <dsp:txXfrm rot="10800000">
        <a:off x="362515" y="2117325"/>
        <a:ext cx="2611186" cy="2508256"/>
      </dsp:txXfrm>
    </dsp:sp>
    <dsp:sp modelId="{EF387AE5-385B-4890-90D2-59EE070B2A69}">
      <dsp:nvSpPr>
        <dsp:cNvPr id="0" name=""/>
        <dsp:cNvSpPr/>
      </dsp:nvSpPr>
      <dsp:spPr>
        <a:xfrm>
          <a:off x="3330321" y="282310"/>
          <a:ext cx="2770356" cy="1552705"/>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9B61D-2417-459A-B466-B9105A820C83}">
      <dsp:nvSpPr>
        <dsp:cNvPr id="0" name=""/>
        <dsp:cNvSpPr/>
      </dsp:nvSpPr>
      <dsp:spPr>
        <a:xfrm rot="10800000">
          <a:off x="3330321" y="2117325"/>
          <a:ext cx="2770356" cy="258784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US" altLang="zh-TW" sz="2900" kern="1200" dirty="0" smtClean="0"/>
            <a:t>When did China start the lunar exploration </a:t>
          </a:r>
          <a:r>
            <a:rPr lang="en-US" altLang="zh-TW" sz="2900" kern="1200" dirty="0" err="1" smtClean="0"/>
            <a:t>programme</a:t>
          </a:r>
          <a:r>
            <a:rPr lang="en-US" altLang="zh-TW" sz="2900" kern="1200" dirty="0" smtClean="0"/>
            <a:t>?</a:t>
          </a:r>
          <a:endParaRPr lang="zh-TW" altLang="en-US" sz="2900" kern="1200" dirty="0"/>
        </a:p>
      </dsp:txBody>
      <dsp:txXfrm rot="10800000">
        <a:off x="3409906" y="2117325"/>
        <a:ext cx="2611186" cy="2508256"/>
      </dsp:txXfrm>
    </dsp:sp>
    <dsp:sp modelId="{F3EB4619-F591-47DF-8ABE-13D5BC1A1189}">
      <dsp:nvSpPr>
        <dsp:cNvPr id="0" name=""/>
        <dsp:cNvSpPr/>
      </dsp:nvSpPr>
      <dsp:spPr>
        <a:xfrm>
          <a:off x="6377713" y="282310"/>
          <a:ext cx="2770356" cy="1552705"/>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554CF2-4CEC-4DB7-B381-F456F753A82E}">
      <dsp:nvSpPr>
        <dsp:cNvPr id="0" name=""/>
        <dsp:cNvSpPr/>
      </dsp:nvSpPr>
      <dsp:spPr>
        <a:xfrm rot="10800000">
          <a:off x="6377713" y="2117325"/>
          <a:ext cx="2770356" cy="258784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US" altLang="zh-TW" sz="2900" kern="1200" dirty="0" smtClean="0"/>
            <a:t>What are astronauts in China called?</a:t>
          </a:r>
          <a:endParaRPr lang="zh-TW" altLang="en-US" sz="2900" kern="1200" dirty="0"/>
        </a:p>
      </dsp:txBody>
      <dsp:txXfrm rot="10800000">
        <a:off x="6457298" y="2117325"/>
        <a:ext cx="2611186" cy="2508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BE2DD-48BD-49DC-B04E-1738F97E5841}">
      <dsp:nvSpPr>
        <dsp:cNvPr id="0" name=""/>
        <dsp:cNvSpPr/>
      </dsp:nvSpPr>
      <dsp:spPr>
        <a:xfrm>
          <a:off x="878927" y="0"/>
          <a:ext cx="9961178" cy="448909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C6031-960A-4BE1-BC55-00FB65272B3F}">
      <dsp:nvSpPr>
        <dsp:cNvPr id="0" name=""/>
        <dsp:cNvSpPr/>
      </dsp:nvSpPr>
      <dsp:spPr>
        <a:xfrm>
          <a:off x="397119" y="1346729"/>
          <a:ext cx="3515709" cy="1795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en-US" sz="1500" kern="1200" dirty="0" smtClean="0"/>
            <a:t>Arrange a museum tour to the Hong Kong Space Museum to provide opportunities for students to explore more on the development of space exploration and space technology.</a:t>
          </a:r>
          <a:endParaRPr lang="zh-TW" altLang="en-US" sz="1500" kern="1200" dirty="0"/>
        </a:p>
      </dsp:txBody>
      <dsp:txXfrm>
        <a:off x="484775" y="1434385"/>
        <a:ext cx="3340397" cy="1620326"/>
      </dsp:txXfrm>
    </dsp:sp>
    <dsp:sp modelId="{33B7D544-B67C-436C-8005-46E6DF39931F}">
      <dsp:nvSpPr>
        <dsp:cNvPr id="0" name=""/>
        <dsp:cNvSpPr/>
      </dsp:nvSpPr>
      <dsp:spPr>
        <a:xfrm>
          <a:off x="4101661" y="1346729"/>
          <a:ext cx="3515709" cy="1795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TW" sz="1500" kern="1200" dirty="0" smtClean="0"/>
            <a:t>Guide students to read the picture book “Wonders of the Stars” to know more about the achievements of China’s space exploration and how outer space security is related to our daily lives.</a:t>
          </a:r>
          <a:endParaRPr lang="zh-TW" altLang="en-US" sz="1500" kern="1200" dirty="0"/>
        </a:p>
      </dsp:txBody>
      <dsp:txXfrm>
        <a:off x="4189317" y="1434385"/>
        <a:ext cx="3340397" cy="1620326"/>
      </dsp:txXfrm>
    </dsp:sp>
    <dsp:sp modelId="{93A6330D-87EB-4FE8-A165-1E9562A541D4}">
      <dsp:nvSpPr>
        <dsp:cNvPr id="0" name=""/>
        <dsp:cNvSpPr/>
      </dsp:nvSpPr>
      <dsp:spPr>
        <a:xfrm>
          <a:off x="7806203" y="1346729"/>
          <a:ext cx="3515709" cy="1795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TW" sz="1500" kern="1200" dirty="0" smtClean="0"/>
            <a:t>Invite students to give presentations on the following topics:</a:t>
          </a:r>
        </a:p>
        <a:p>
          <a:pPr lvl="0" algn="ctr" defTabSz="666750">
            <a:lnSpc>
              <a:spcPct val="90000"/>
            </a:lnSpc>
            <a:spcBef>
              <a:spcPct val="0"/>
            </a:spcBef>
            <a:spcAft>
              <a:spcPct val="35000"/>
            </a:spcAft>
          </a:pPr>
          <a:r>
            <a:rPr lang="en-US" altLang="zh-TW" sz="1500" kern="1200" dirty="0" smtClean="0"/>
            <a:t>- the challenges faced by </a:t>
          </a:r>
          <a:r>
            <a:rPr lang="en-US" altLang="zh-TW" sz="1500" kern="1200" dirty="0" err="1" smtClean="0"/>
            <a:t>taikonauts</a:t>
          </a:r>
          <a:endParaRPr lang="en-US" altLang="zh-TW" sz="1500" kern="1200" dirty="0" smtClean="0"/>
        </a:p>
        <a:p>
          <a:pPr lvl="0" algn="ctr" defTabSz="666750">
            <a:lnSpc>
              <a:spcPct val="90000"/>
            </a:lnSpc>
            <a:spcBef>
              <a:spcPct val="0"/>
            </a:spcBef>
            <a:spcAft>
              <a:spcPct val="35000"/>
            </a:spcAft>
          </a:pPr>
          <a:r>
            <a:rPr lang="en-US" altLang="zh-TW" sz="1500" kern="1200" dirty="0" smtClean="0"/>
            <a:t>- the achievement of China’s space exploration that impresses him/her most</a:t>
          </a:r>
        </a:p>
        <a:p>
          <a:pPr lvl="0" algn="ctr" defTabSz="666750">
            <a:lnSpc>
              <a:spcPct val="90000"/>
            </a:lnSpc>
            <a:spcBef>
              <a:spcPct val="0"/>
            </a:spcBef>
            <a:spcAft>
              <a:spcPct val="35000"/>
            </a:spcAft>
          </a:pPr>
          <a:r>
            <a:rPr lang="en-US" altLang="zh-TW" sz="1500" kern="1200" dirty="0" smtClean="0"/>
            <a:t>- the future of China’s space exploration</a:t>
          </a:r>
        </a:p>
      </dsp:txBody>
      <dsp:txXfrm>
        <a:off x="7893859" y="1434385"/>
        <a:ext cx="3340397" cy="162032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CA13B031-01A6-4168-BC43-7624508477D5}" type="datetimeFigureOut">
              <a:rPr lang="zh-HK" altLang="en-US" smtClean="0"/>
              <a:t>14/11/2022</a:t>
            </a:fld>
            <a:endParaRPr lang="zh-HK" altLang="en-US"/>
          </a:p>
        </p:txBody>
      </p:sp>
      <p:sp>
        <p:nvSpPr>
          <p:cNvPr id="4" name="頁尾版面配置區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1ECEEB94-426A-4046-A284-D650BAF7B864}" type="slidenum">
              <a:rPr lang="zh-HK" altLang="en-US" smtClean="0"/>
              <a:t>‹#›</a:t>
            </a:fld>
            <a:endParaRPr lang="zh-HK" altLang="en-US"/>
          </a:p>
        </p:txBody>
      </p:sp>
    </p:spTree>
    <p:extLst>
      <p:ext uri="{BB962C8B-B14F-4D97-AF65-F5344CB8AC3E}">
        <p14:creationId xmlns:p14="http://schemas.microsoft.com/office/powerpoint/2010/main" val="2346867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B7529AFF-9B03-43D8-89FC-7C77F52C1766}" type="datetimeFigureOut">
              <a:rPr lang="zh-HK" altLang="en-US" smtClean="0"/>
              <a:t>14/11/2022</a:t>
            </a:fld>
            <a:endParaRPr lang="zh-HK" altLang="en-US"/>
          </a:p>
        </p:txBody>
      </p:sp>
      <p:sp>
        <p:nvSpPr>
          <p:cNvPr id="4" name="投影片圖像版面配置區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vl1pPr>
          </a:lstStyle>
          <a:p>
            <a:fld id="{D13C4EFE-8953-4998-9063-92C7486710ED}" type="slidenum">
              <a:rPr lang="zh-HK" altLang="en-US" smtClean="0"/>
              <a:t>‹#›</a:t>
            </a:fld>
            <a:endParaRPr lang="zh-HK" altLang="en-US"/>
          </a:p>
        </p:txBody>
      </p:sp>
    </p:spTree>
    <p:extLst>
      <p:ext uri="{BB962C8B-B14F-4D97-AF65-F5344CB8AC3E}">
        <p14:creationId xmlns:p14="http://schemas.microsoft.com/office/powerpoint/2010/main" val="119481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1288" y="923925"/>
            <a:ext cx="4424362" cy="2489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D5213-A4CD-49A0-82CD-C20B740613B1}" type="slidenum">
              <a:rPr lang="en-US" smtClean="0"/>
              <a:t>2</a:t>
            </a:fld>
            <a:endParaRPr lang="en-US"/>
          </a:p>
        </p:txBody>
      </p:sp>
    </p:spTree>
    <p:extLst>
      <p:ext uri="{BB962C8B-B14F-4D97-AF65-F5344CB8AC3E}">
        <p14:creationId xmlns:p14="http://schemas.microsoft.com/office/powerpoint/2010/main" val="334867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78436112-78A9-4A12-BB4F-DA4519E3DF42}" type="datetime1">
              <a:rPr lang="zh-HK" altLang="en-US" smtClean="0"/>
              <a:t>14/11/2022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272412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D5D0C0C1-4A88-4EDA-911B-E9ED3AC311BD}" type="datetime1">
              <a:rPr lang="zh-HK" altLang="en-US" smtClean="0"/>
              <a:t>14/11/2022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331405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AD4CDB1-245B-4979-AA26-C24EF399B67C}" type="datetime1">
              <a:rPr lang="zh-HK" altLang="en-US" smtClean="0"/>
              <a:t>14/11/2022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146448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8C03137B-9842-4BFF-BACF-E11510E68E4C}" type="datetime1">
              <a:rPr lang="zh-HK" altLang="en-US" smtClean="0"/>
              <a:t>14/11/2022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409506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6291334B-4DCA-4396-B014-8175F2A22A40}" type="datetime1">
              <a:rPr lang="zh-HK" altLang="en-US" smtClean="0"/>
              <a:t>14/11/2022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338408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D11E028D-CE0A-4B9C-BA80-7973FFC51F3E}" type="datetime1">
              <a:rPr lang="zh-HK" altLang="en-US" smtClean="0"/>
              <a:t>14/11/2022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324763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6A3380EB-AFB2-4854-9974-439553C3F28D}" type="datetime1">
              <a:rPr lang="zh-HK" altLang="en-US" smtClean="0"/>
              <a:t>14/11/2022</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329234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DDE63332-8ED6-41DC-9471-B5CA4F4C0CA6}" type="datetime1">
              <a:rPr lang="zh-HK" altLang="en-US" smtClean="0"/>
              <a:t>14/11/2022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15705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88293A0-C8F6-41B8-AC5A-E4946463D47F}" type="datetime1">
              <a:rPr lang="zh-HK" altLang="en-US" smtClean="0"/>
              <a:t>14/11/2022</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278468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8171145C-4B28-45D0-9A1E-153163706747}" type="datetime1">
              <a:rPr lang="zh-HK" altLang="en-US" smtClean="0"/>
              <a:t>14/11/2022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355021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C6A6D323-8429-4C29-B882-83539EA44EEE}" type="datetime1">
              <a:rPr lang="zh-HK" altLang="en-US" smtClean="0"/>
              <a:t>14/11/2022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63900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539F8-BBC5-4BF9-AEB2-5A93BE5BEB79}" type="datetime1">
              <a:rPr lang="zh-HK" altLang="en-US" smtClean="0"/>
              <a:t>14/11/2022</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CB9A0-4162-44E9-9A46-94710FDAAC3B}" type="slidenum">
              <a:rPr lang="zh-HK" altLang="en-US" smtClean="0"/>
              <a:t>‹#›</a:t>
            </a:fld>
            <a:endParaRPr lang="zh-HK" altLang="en-US"/>
          </a:p>
        </p:txBody>
      </p:sp>
    </p:spTree>
    <p:extLst>
      <p:ext uri="{BB962C8B-B14F-4D97-AF65-F5344CB8AC3E}">
        <p14:creationId xmlns:p14="http://schemas.microsoft.com/office/powerpoint/2010/main" val="2786182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hdphoto" Target="../media/hdphoto1.wdp"/><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hyperlink" Target="https://chinacurrent.com/story/23770/new-frontier-in-space-exploration" TargetMode="External"/><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hyperlink" Target="https://chinacurrent.com/story/23770/new-frontier-in-space-exploration"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www.nsed.gov.hk/booklet.php?b=picture_book_en.pdf" TargetMode="Externa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99558" y="4051940"/>
            <a:ext cx="6090641" cy="523220"/>
          </a:xfrm>
          <a:prstGeom prst="rect">
            <a:avLst/>
          </a:prstGeom>
          <a:solidFill>
            <a:schemeClr val="accent5">
              <a:lumMod val="20000"/>
              <a:lumOff val="80000"/>
            </a:schemeClr>
          </a:solidFill>
        </p:spPr>
        <p:txBody>
          <a:bodyPr wrap="square">
            <a:spAutoFit/>
          </a:bodyPr>
          <a:lstStyle/>
          <a:p>
            <a:pPr algn="ctr"/>
            <a:r>
              <a:rPr lang="en-GB" sz="2800" b="1" dirty="0" smtClean="0">
                <a:solidFill>
                  <a:srgbClr val="002060"/>
                </a:solidFill>
                <a:latin typeface="Arial" panose="020B0604020202020204" pitchFamily="34" charset="0"/>
                <a:cs typeface="Arial" panose="020B0604020202020204" pitchFamily="34" charset="0"/>
              </a:rPr>
              <a:t>Topic: China’s Space Exploration</a:t>
            </a:r>
          </a:p>
        </p:txBody>
      </p:sp>
      <p:sp>
        <p:nvSpPr>
          <p:cNvPr id="7" name="文字方塊 1"/>
          <p:cNvSpPr txBox="1"/>
          <p:nvPr/>
        </p:nvSpPr>
        <p:spPr>
          <a:xfrm>
            <a:off x="557066" y="3452357"/>
            <a:ext cx="11375626" cy="523220"/>
          </a:xfrm>
          <a:prstGeom prst="rect">
            <a:avLst/>
          </a:prstGeom>
          <a:noFill/>
        </p:spPr>
        <p:txBody>
          <a:bodyPr wrap="square" rtlCol="0">
            <a:spAutoFit/>
          </a:bodyPr>
          <a:lstStyle/>
          <a:p>
            <a:pPr algn="ctr" defTabSz="457189">
              <a:defRPr/>
            </a:pPr>
            <a:r>
              <a:rPr lang="en-GB" altLang="zh-HK" sz="2800" b="1" dirty="0" smtClean="0">
                <a:solidFill>
                  <a:srgbClr val="002060"/>
                </a:solidFill>
                <a:latin typeface="Arial" panose="020B0604020202020204" pitchFamily="34" charset="0"/>
                <a:ea typeface="新細明體" panose="02020500000000000000" pitchFamily="18" charset="-120"/>
                <a:cs typeface="Arial" panose="020B0604020202020204" pitchFamily="34" charset="0"/>
              </a:rPr>
              <a:t>An Example of Learning </a:t>
            </a:r>
            <a:r>
              <a:rPr lang="en-GB" altLang="zh-HK" sz="2800" b="1" dirty="0">
                <a:solidFill>
                  <a:srgbClr val="002060"/>
                </a:solidFill>
                <a:latin typeface="Arial" panose="020B0604020202020204" pitchFamily="34" charset="0"/>
                <a:ea typeface="新細明體" panose="02020500000000000000" pitchFamily="18" charset="-120"/>
                <a:cs typeface="Arial" panose="020B0604020202020204" pitchFamily="34" charset="0"/>
              </a:rPr>
              <a:t>and Teaching </a:t>
            </a:r>
            <a:r>
              <a:rPr lang="en-GB" altLang="zh-HK" sz="2800" b="1" dirty="0" smtClean="0">
                <a:solidFill>
                  <a:srgbClr val="002060"/>
                </a:solidFill>
                <a:latin typeface="Arial" panose="020B0604020202020204" pitchFamily="34" charset="0"/>
                <a:ea typeface="新細明體" panose="02020500000000000000" pitchFamily="18" charset="-120"/>
                <a:cs typeface="Arial" panose="020B0604020202020204" pitchFamily="34" charset="0"/>
              </a:rPr>
              <a:t>Activities </a:t>
            </a:r>
            <a:endParaRPr lang="zh-HK" altLang="en-US" sz="2800" b="1"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sp>
        <p:nvSpPr>
          <p:cNvPr id="5" name="文字方塊 1"/>
          <p:cNvSpPr txBox="1"/>
          <p:nvPr/>
        </p:nvSpPr>
        <p:spPr>
          <a:xfrm>
            <a:off x="425439" y="1510165"/>
            <a:ext cx="11375628"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89">
              <a:defRPr/>
            </a:pPr>
            <a:r>
              <a:rPr lang="en-GB" altLang="zh-HK" sz="3200" b="1" u="sng" dirty="0" smtClean="0">
                <a:solidFill>
                  <a:srgbClr val="002060"/>
                </a:solidFill>
                <a:latin typeface="Arial" panose="020B0604020202020204" pitchFamily="34" charset="0"/>
                <a:ea typeface="新細明體" panose="02020500000000000000" pitchFamily="18" charset="-120"/>
                <a:cs typeface="Arial" panose="020B0604020202020204" pitchFamily="34" charset="0"/>
              </a:rPr>
              <a:t>Implementing National Security Education</a:t>
            </a:r>
          </a:p>
          <a:p>
            <a:pPr algn="ctr" defTabSz="457189">
              <a:defRPr/>
            </a:pPr>
            <a:r>
              <a:rPr lang="en-GB" altLang="zh-HK" sz="3200" b="1" u="sng" smtClean="0">
                <a:solidFill>
                  <a:srgbClr val="002060"/>
                </a:solidFill>
                <a:latin typeface="Arial" panose="020B0604020202020204" pitchFamily="34" charset="0"/>
                <a:ea typeface="新細明體" panose="02020500000000000000" pitchFamily="18" charset="-120"/>
                <a:cs typeface="Arial" panose="020B0604020202020204" pitchFamily="34" charset="0"/>
              </a:rPr>
              <a:t> in </a:t>
            </a:r>
            <a:r>
              <a:rPr lang="en-GB" altLang="zh-HK" sz="3200" b="1" u="sng" dirty="0" smtClean="0">
                <a:solidFill>
                  <a:srgbClr val="002060"/>
                </a:solidFill>
                <a:latin typeface="Arial" panose="020B0604020202020204" pitchFamily="34" charset="0"/>
                <a:ea typeface="新細明體" panose="02020500000000000000" pitchFamily="18" charset="-120"/>
                <a:cs typeface="Arial" panose="020B0604020202020204" pitchFamily="34" charset="0"/>
              </a:rPr>
              <a:t>the Junior Secondary English Language Curriculum</a:t>
            </a:r>
          </a:p>
        </p:txBody>
      </p:sp>
    </p:spTree>
    <p:extLst>
      <p:ext uri="{BB962C8B-B14F-4D97-AF65-F5344CB8AC3E}">
        <p14:creationId xmlns:p14="http://schemas.microsoft.com/office/powerpoint/2010/main" val="2200897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0544" y="2081208"/>
            <a:ext cx="7431955" cy="400110"/>
          </a:xfrm>
          <a:prstGeom prst="rect">
            <a:avLst/>
          </a:prstGeom>
        </p:spPr>
        <p:txBody>
          <a:bodyPr wrap="square">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To explore concepts related to </a:t>
            </a:r>
            <a:r>
              <a:rPr lang="en-US" sz="2000" dirty="0" smtClean="0">
                <a:solidFill>
                  <a:schemeClr val="accent5">
                    <a:lumMod val="50000"/>
                  </a:schemeClr>
                </a:solidFill>
                <a:latin typeface="Arial" panose="020B0604020202020204" pitchFamily="34" charset="0"/>
                <a:cs typeface="Arial" panose="020B0604020202020204" pitchFamily="34" charset="0"/>
              </a:rPr>
              <a:t>outer space security, </a:t>
            </a:r>
            <a:r>
              <a:rPr lang="en-US" sz="2000" dirty="0">
                <a:solidFill>
                  <a:schemeClr val="accent5">
                    <a:lumMod val="50000"/>
                  </a:schemeClr>
                </a:solidFill>
                <a:latin typeface="Arial" panose="020B0604020202020204" pitchFamily="34" charset="0"/>
                <a:cs typeface="Arial" panose="020B0604020202020204" pitchFamily="34" charset="0"/>
              </a:rPr>
              <a:t>e.g. </a:t>
            </a:r>
          </a:p>
        </p:txBody>
      </p:sp>
      <p:grpSp>
        <p:nvGrpSpPr>
          <p:cNvPr id="22" name="Group 21"/>
          <p:cNvGrpSpPr/>
          <p:nvPr/>
        </p:nvGrpSpPr>
        <p:grpSpPr>
          <a:xfrm>
            <a:off x="270578" y="2554050"/>
            <a:ext cx="6935190" cy="2092778"/>
            <a:chOff x="757113" y="2819878"/>
            <a:chExt cx="6935190" cy="1966786"/>
          </a:xfrm>
        </p:grpSpPr>
        <p:sp>
          <p:nvSpPr>
            <p:cNvPr id="52" name="Rounded Rectangle 51"/>
            <p:cNvSpPr/>
            <p:nvPr/>
          </p:nvSpPr>
          <p:spPr>
            <a:xfrm>
              <a:off x="758986" y="2819878"/>
              <a:ext cx="6824183" cy="123716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p:cNvSpPr/>
            <p:nvPr/>
          </p:nvSpPr>
          <p:spPr>
            <a:xfrm>
              <a:off x="757113" y="2877632"/>
              <a:ext cx="6935190" cy="1909032"/>
            </a:xfrm>
            <a:prstGeom prst="rect">
              <a:avLst/>
            </a:prstGeom>
          </p:spPr>
          <p:txBody>
            <a:bodyPr wrap="square">
              <a:spAutoFit/>
            </a:bodyPr>
            <a:lstStyle/>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space exploration</a:t>
              </a:r>
            </a:p>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the development and achievements of China’s lunar exploration </a:t>
              </a:r>
              <a:r>
                <a:rPr lang="en-US" dirty="0" err="1" smtClean="0">
                  <a:latin typeface="Arial" panose="020B0604020202020204" pitchFamily="34" charset="0"/>
                  <a:cs typeface="Arial" panose="020B0604020202020204" pitchFamily="34" charset="0"/>
                </a:rPr>
                <a:t>programme</a:t>
              </a:r>
              <a:endParaRPr lang="en-US" dirty="0" smtClean="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the future plans of China’s lunar exploration</a:t>
              </a:r>
            </a:p>
            <a:p>
              <a:pPr marL="285744" indent="-28574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pSp>
      <p:sp>
        <p:nvSpPr>
          <p:cNvPr id="20" name="Rectangle 19"/>
          <p:cNvSpPr/>
          <p:nvPr/>
        </p:nvSpPr>
        <p:spPr>
          <a:xfrm>
            <a:off x="305974" y="1688610"/>
            <a:ext cx="2835844" cy="400110"/>
          </a:xfrm>
          <a:prstGeom prst="rect">
            <a:avLst/>
          </a:prstGeom>
          <a:solidFill>
            <a:schemeClr val="accent5">
              <a:lumMod val="20000"/>
              <a:lumOff val="80000"/>
            </a:schemeClr>
          </a:solidFill>
        </p:spPr>
        <p:txBody>
          <a:bodyPr wrap="square">
            <a:sp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Content Objectives</a:t>
            </a:r>
          </a:p>
        </p:txBody>
      </p:sp>
      <p:grpSp>
        <p:nvGrpSpPr>
          <p:cNvPr id="18" name="Group 17"/>
          <p:cNvGrpSpPr/>
          <p:nvPr/>
        </p:nvGrpSpPr>
        <p:grpSpPr>
          <a:xfrm>
            <a:off x="262736" y="5074191"/>
            <a:ext cx="6916966" cy="1159125"/>
            <a:chOff x="763442" y="4909179"/>
            <a:chExt cx="6916966" cy="1845577"/>
          </a:xfrm>
        </p:grpSpPr>
        <p:sp>
          <p:nvSpPr>
            <p:cNvPr id="19" name="Rounded Rectangle 18"/>
            <p:cNvSpPr/>
            <p:nvPr/>
          </p:nvSpPr>
          <p:spPr>
            <a:xfrm>
              <a:off x="763442" y="4909179"/>
              <a:ext cx="6916966" cy="184557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Rectangle 20"/>
            <p:cNvSpPr/>
            <p:nvPr/>
          </p:nvSpPr>
          <p:spPr>
            <a:xfrm>
              <a:off x="806680" y="5020972"/>
              <a:ext cx="6644693" cy="1470141"/>
            </a:xfrm>
            <a:prstGeom prst="rect">
              <a:avLst/>
            </a:prstGeom>
          </p:spPr>
          <p:txBody>
            <a:bodyPr wrap="square">
              <a:spAutoFit/>
            </a:bodyPr>
            <a:lstStyle/>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listening, speaking, reading/viewing and writing skills</a:t>
              </a:r>
            </a:p>
            <a:p>
              <a:pPr marL="285744" indent="-285744">
                <a:buFont typeface="Arial" panose="020B0604020202020204" pitchFamily="34" charset="0"/>
                <a:buChar char="•"/>
              </a:pPr>
              <a:r>
                <a:rPr lang="en-US" dirty="0">
                  <a:latin typeface="Arial" panose="020B0604020202020204" pitchFamily="34" charset="0"/>
                  <a:cs typeface="Arial" panose="020B0604020202020204" pitchFamily="34" charset="0"/>
                </a:rPr>
                <a:t>text structures (i.e. a video, an article, </a:t>
              </a:r>
              <a:r>
                <a:rPr lang="en-US" dirty="0" smtClean="0">
                  <a:latin typeface="Arial" panose="020B0604020202020204" pitchFamily="34" charset="0"/>
                  <a:cs typeface="Arial" panose="020B0604020202020204" pitchFamily="34" charset="0"/>
                </a:rPr>
                <a:t>a mind map)</a:t>
              </a:r>
              <a:endParaRPr lang="en-US"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US" dirty="0" smtClean="0">
                  <a:latin typeface="Arial" panose="020B0604020202020204" pitchFamily="34" charset="0"/>
                  <a:cs typeface="Arial" panose="020B0604020202020204" pitchFamily="34" charset="0"/>
                </a:rPr>
                <a:t>the use of the passive voice </a:t>
              </a:r>
              <a:endParaRPr lang="en-US" dirty="0">
                <a:latin typeface="Arial" panose="020B0604020202020204" pitchFamily="34" charset="0"/>
                <a:cs typeface="Arial" panose="020B0604020202020204" pitchFamily="34" charset="0"/>
              </a:endParaRPr>
            </a:p>
          </p:txBody>
        </p:sp>
      </p:grpSp>
      <p:graphicFrame>
        <p:nvGraphicFramePr>
          <p:cNvPr id="14" name="Table 13"/>
          <p:cNvGraphicFramePr>
            <a:graphicFrameLocks noGrp="1"/>
          </p:cNvGraphicFramePr>
          <p:nvPr>
            <p:extLst>
              <p:ext uri="{D42A27DB-BD31-4B8C-83A1-F6EECF244321}">
                <p14:modId xmlns:p14="http://schemas.microsoft.com/office/powerpoint/2010/main" val="1492370872"/>
              </p:ext>
            </p:extLst>
          </p:nvPr>
        </p:nvGraphicFramePr>
        <p:xfrm>
          <a:off x="305974" y="474599"/>
          <a:ext cx="10735284" cy="924291"/>
        </p:xfrm>
        <a:graphic>
          <a:graphicData uri="http://schemas.openxmlformats.org/drawingml/2006/table">
            <a:tbl>
              <a:tblPr firstRow="1" bandRow="1">
                <a:tableStyleId>{00A15C55-8517-42AA-B614-E9B94910E393}</a:tableStyleId>
              </a:tblPr>
              <a:tblGrid>
                <a:gridCol w="2668898">
                  <a:extLst>
                    <a:ext uri="{9D8B030D-6E8A-4147-A177-3AD203B41FA5}">
                      <a16:colId xmlns:a16="http://schemas.microsoft.com/office/drawing/2014/main" val="2242500780"/>
                    </a:ext>
                  </a:extLst>
                </a:gridCol>
                <a:gridCol w="4764130">
                  <a:extLst>
                    <a:ext uri="{9D8B030D-6E8A-4147-A177-3AD203B41FA5}">
                      <a16:colId xmlns:a16="http://schemas.microsoft.com/office/drawing/2014/main" val="1916337937"/>
                    </a:ext>
                  </a:extLst>
                </a:gridCol>
                <a:gridCol w="3302256">
                  <a:extLst>
                    <a:ext uri="{9D8B030D-6E8A-4147-A177-3AD203B41FA5}">
                      <a16:colId xmlns:a16="http://schemas.microsoft.com/office/drawing/2014/main" val="193616843"/>
                    </a:ext>
                  </a:extLst>
                </a:gridCol>
              </a:tblGrid>
              <a:tr h="313437">
                <a:tc>
                  <a:txBody>
                    <a:bodyPr/>
                    <a:lstStyle/>
                    <a:p>
                      <a:r>
                        <a:rPr kumimoji="0" lang="en-GB" altLang="zh-TW" sz="1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Module</a:t>
                      </a:r>
                      <a:endParaRPr lang="en-US" sz="1900" b="0" u="none" dirty="0">
                        <a:solidFill>
                          <a:schemeClr val="bg1"/>
                        </a:solidFill>
                        <a:latin typeface="Arial" panose="020B0604020202020204" pitchFamily="34" charset="0"/>
                        <a:cs typeface="Arial" panose="020B0604020202020204" pitchFamily="34" charset="0"/>
                      </a:endParaRPr>
                    </a:p>
                  </a:txBody>
                  <a:tcPr>
                    <a:solidFill>
                      <a:srgbClr val="669900"/>
                    </a:solidFill>
                  </a:tcPr>
                </a:tc>
                <a:tc>
                  <a:txBody>
                    <a:bodyPr/>
                    <a:lstStyle/>
                    <a:p>
                      <a:r>
                        <a:rPr kumimoji="0" lang="en-GB" altLang="zh-TW" sz="1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Unit</a:t>
                      </a:r>
                      <a:endParaRPr lang="en-US" sz="1900" b="0" dirty="0">
                        <a:solidFill>
                          <a:schemeClr val="bg1"/>
                        </a:solidFill>
                        <a:latin typeface="Arial" panose="020B0604020202020204" pitchFamily="34" charset="0"/>
                        <a:cs typeface="Arial" panose="020B0604020202020204" pitchFamily="34" charset="0"/>
                      </a:endParaRPr>
                    </a:p>
                  </a:txBody>
                  <a:tcPr>
                    <a:solidFill>
                      <a:srgbClr val="669900"/>
                    </a:solidFill>
                  </a:tcPr>
                </a:tc>
                <a:tc>
                  <a:txBody>
                    <a:bodyPr/>
                    <a:lstStyle/>
                    <a:p>
                      <a:r>
                        <a:rPr lang="en-GB" altLang="zh-TW" sz="1900" b="0" dirty="0" smtClean="0">
                          <a:solidFill>
                            <a:schemeClr val="bg1"/>
                          </a:solidFill>
                          <a:latin typeface="Arial" panose="020B0604020202020204" pitchFamily="34" charset="0"/>
                          <a:cs typeface="Arial" panose="020B0604020202020204" pitchFamily="34" charset="0"/>
                        </a:rPr>
                        <a:t>Topic</a:t>
                      </a:r>
                      <a:endParaRPr lang="en-US" sz="1900" b="0" dirty="0">
                        <a:solidFill>
                          <a:schemeClr val="bg1"/>
                        </a:solidFill>
                        <a:latin typeface="Arial" panose="020B0604020202020204" pitchFamily="34" charset="0"/>
                        <a:cs typeface="Arial" panose="020B0604020202020204" pitchFamily="34" charset="0"/>
                      </a:endParaRPr>
                    </a:p>
                  </a:txBody>
                  <a:tcPr>
                    <a:solidFill>
                      <a:srgbClr val="669900"/>
                    </a:solidFill>
                  </a:tcPr>
                </a:tc>
                <a:extLst>
                  <a:ext uri="{0D108BD9-81ED-4DB2-BD59-A6C34878D82A}">
                    <a16:rowId xmlns:a16="http://schemas.microsoft.com/office/drawing/2014/main" val="2159027475"/>
                  </a:ext>
                </a:extLst>
              </a:tr>
              <a:tr h="543291">
                <a:tc>
                  <a:txBody>
                    <a:bodyPr/>
                    <a:lstStyle/>
                    <a:p>
                      <a:r>
                        <a:rPr lang="en-GB" altLang="zh-TW" sz="1900" b="0" u="none" dirty="0" smtClean="0">
                          <a:solidFill>
                            <a:schemeClr val="tx1"/>
                          </a:solidFill>
                          <a:latin typeface="Arial" panose="020B0604020202020204" pitchFamily="34" charset="0"/>
                          <a:cs typeface="Arial" panose="020B0604020202020204" pitchFamily="34" charset="0"/>
                        </a:rPr>
                        <a:t>Wonderful</a:t>
                      </a:r>
                      <a:r>
                        <a:rPr lang="en-GB" altLang="zh-TW" sz="1900" b="0" u="none" baseline="0" dirty="0" smtClean="0">
                          <a:solidFill>
                            <a:schemeClr val="tx1"/>
                          </a:solidFill>
                          <a:latin typeface="Arial" panose="020B0604020202020204" pitchFamily="34" charset="0"/>
                          <a:cs typeface="Arial" panose="020B0604020202020204" pitchFamily="34" charset="0"/>
                        </a:rPr>
                        <a:t> Things</a:t>
                      </a:r>
                      <a:endParaRPr lang="en-GB" altLang="zh-TW" sz="1900" b="0" u="none"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US" altLang="zh-TW" sz="1900" b="0" dirty="0" smtClean="0">
                          <a:solidFill>
                            <a:schemeClr val="tx1"/>
                          </a:solidFill>
                          <a:latin typeface="Arial" panose="020B0604020202020204" pitchFamily="34" charset="0"/>
                          <a:cs typeface="Arial" panose="020B0604020202020204" pitchFamily="34" charset="0"/>
                        </a:rPr>
                        <a:t>Successful People and Amazing Deeds</a:t>
                      </a:r>
                    </a:p>
                  </a:txBody>
                  <a:tcPr>
                    <a:solidFill>
                      <a:schemeClr val="accent3">
                        <a:lumMod val="20000"/>
                        <a:lumOff val="80000"/>
                      </a:schemeClr>
                    </a:solidFill>
                  </a:tcPr>
                </a:tc>
                <a:tc>
                  <a:txBody>
                    <a:bodyPr/>
                    <a:lstStyle/>
                    <a:p>
                      <a:r>
                        <a:rPr lang="en-GB" altLang="zh-TW" sz="1900" b="0" dirty="0" smtClean="0">
                          <a:solidFill>
                            <a:schemeClr val="tx1"/>
                          </a:solidFill>
                          <a:latin typeface="Arial" panose="020B0604020202020204" pitchFamily="34" charset="0"/>
                          <a:cs typeface="Arial" panose="020B0604020202020204" pitchFamily="34" charset="0"/>
                        </a:rPr>
                        <a:t>China’s Space</a:t>
                      </a:r>
                      <a:r>
                        <a:rPr lang="en-GB" altLang="zh-TW" sz="1900" b="0" baseline="0" dirty="0" smtClean="0">
                          <a:solidFill>
                            <a:schemeClr val="tx1"/>
                          </a:solidFill>
                          <a:latin typeface="Arial" panose="020B0604020202020204" pitchFamily="34" charset="0"/>
                          <a:cs typeface="Arial" panose="020B0604020202020204" pitchFamily="34" charset="0"/>
                        </a:rPr>
                        <a:t> Exploration</a:t>
                      </a:r>
                      <a:endParaRPr lang="en-US" sz="1900" b="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30405343"/>
                  </a:ext>
                </a:extLst>
              </a:tr>
            </a:tbl>
          </a:graphicData>
        </a:graphic>
      </p:graphicFrame>
      <p:sp>
        <p:nvSpPr>
          <p:cNvPr id="25" name="Rectangle 24"/>
          <p:cNvSpPr/>
          <p:nvPr/>
        </p:nvSpPr>
        <p:spPr>
          <a:xfrm>
            <a:off x="310392" y="4089543"/>
            <a:ext cx="2778251" cy="400110"/>
          </a:xfrm>
          <a:prstGeom prst="rect">
            <a:avLst/>
          </a:prstGeom>
          <a:solidFill>
            <a:schemeClr val="accent4">
              <a:lumMod val="40000"/>
              <a:lumOff val="60000"/>
            </a:schemeClr>
          </a:solid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Language Objectives</a:t>
            </a:r>
          </a:p>
        </p:txBody>
      </p:sp>
      <p:sp>
        <p:nvSpPr>
          <p:cNvPr id="26" name="Rectangle 25"/>
          <p:cNvSpPr/>
          <p:nvPr/>
        </p:nvSpPr>
        <p:spPr>
          <a:xfrm>
            <a:off x="270578" y="4568394"/>
            <a:ext cx="5770764" cy="400110"/>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To develop language knowledge and skills, e.g.</a:t>
            </a:r>
          </a:p>
        </p:txBody>
      </p:sp>
      <p:grpSp>
        <p:nvGrpSpPr>
          <p:cNvPr id="4" name="Group 3"/>
          <p:cNvGrpSpPr/>
          <p:nvPr/>
        </p:nvGrpSpPr>
        <p:grpSpPr>
          <a:xfrm>
            <a:off x="5455839" y="1171418"/>
            <a:ext cx="8353205" cy="5584783"/>
            <a:chOff x="5345553" y="1216105"/>
            <a:chExt cx="8353205" cy="5584783"/>
          </a:xfrm>
        </p:grpSpPr>
        <p:graphicFrame>
          <p:nvGraphicFramePr>
            <p:cNvPr id="5" name="Diagram 4"/>
            <p:cNvGraphicFramePr/>
            <p:nvPr>
              <p:extLst/>
            </p:nvPr>
          </p:nvGraphicFramePr>
          <p:xfrm>
            <a:off x="5345553" y="1216105"/>
            <a:ext cx="8353205" cy="5584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132411" y="4569066"/>
              <a:ext cx="1421503" cy="861774"/>
            </a:xfrm>
            <a:prstGeom prst="rect">
              <a:avLst/>
            </a:prstGeom>
            <a:noFill/>
          </p:spPr>
          <p:txBody>
            <a:bodyPr wrap="square">
              <a:spAutoFit/>
            </a:bodyPr>
            <a:lstStyle/>
            <a:p>
              <a:pPr algn="ctr"/>
              <a:r>
                <a:rPr lang="en-GB" altLang="zh-TW" sz="1600" b="1" dirty="0">
                  <a:solidFill>
                    <a:schemeClr val="bg1"/>
                  </a:solidFill>
                  <a:latin typeface="Arial" panose="020B0604020202020204" pitchFamily="34" charset="0"/>
                  <a:cs typeface="Arial" panose="020B0604020202020204" pitchFamily="34" charset="0"/>
                </a:rPr>
                <a:t>National Security </a:t>
              </a:r>
            </a:p>
            <a:p>
              <a:pPr algn="ctr"/>
              <a:r>
                <a:rPr lang="en-GB" altLang="zh-TW" sz="1600" b="1" dirty="0">
                  <a:solidFill>
                    <a:schemeClr val="bg1"/>
                  </a:solidFill>
                  <a:latin typeface="Arial" panose="020B0604020202020204" pitchFamily="34" charset="0"/>
                  <a:cs typeface="Arial" panose="020B0604020202020204" pitchFamily="34" charset="0"/>
                </a:rPr>
                <a:t>Education</a:t>
              </a:r>
              <a:endParaRPr lang="en-US" sz="1600" b="1" dirty="0">
                <a:solidFill>
                  <a:schemeClr val="bg1"/>
                </a:solidFill>
                <a:latin typeface="Arial" panose="020B0604020202020204" pitchFamily="34" charset="0"/>
                <a:cs typeface="Arial" panose="020B0604020202020204" pitchFamily="34" charset="0"/>
              </a:endParaRPr>
            </a:p>
          </p:txBody>
        </p:sp>
        <p:sp>
          <p:nvSpPr>
            <p:cNvPr id="46" name="Rectangle 45"/>
            <p:cNvSpPr/>
            <p:nvPr/>
          </p:nvSpPr>
          <p:spPr>
            <a:xfrm>
              <a:off x="7495910" y="4525108"/>
              <a:ext cx="1543027" cy="830997"/>
            </a:xfrm>
            <a:prstGeom prst="rect">
              <a:avLst/>
            </a:prstGeom>
          </p:spPr>
          <p:txBody>
            <a:bodyPr wrap="square">
              <a:spAutoFit/>
            </a:bodyPr>
            <a:lstStyle/>
            <a:p>
              <a:pPr algn="ctr"/>
              <a:r>
                <a:rPr lang="en-GB" altLang="zh-TW" sz="1600" b="1" dirty="0">
                  <a:solidFill>
                    <a:schemeClr val="bg1"/>
                  </a:solidFill>
                  <a:latin typeface="Arial" panose="020B0604020202020204" pitchFamily="34" charset="0"/>
                  <a:cs typeface="Arial" panose="020B0604020202020204" pitchFamily="34" charset="0"/>
                </a:rPr>
                <a:t>English Language</a:t>
              </a:r>
            </a:p>
            <a:p>
              <a:pPr algn="ctr"/>
              <a:r>
                <a:rPr lang="en-GB" altLang="zh-TW" sz="1600" b="1" dirty="0">
                  <a:solidFill>
                    <a:schemeClr val="bg1"/>
                  </a:solidFill>
                  <a:latin typeface="Arial" panose="020B0604020202020204" pitchFamily="34" charset="0"/>
                  <a:cs typeface="Arial" panose="020B0604020202020204" pitchFamily="34" charset="0"/>
                </a:rPr>
                <a:t>Education</a:t>
              </a:r>
              <a:endParaRPr lang="en-US" sz="1600" b="1" dirty="0">
                <a:solidFill>
                  <a:schemeClr val="bg1"/>
                </a:solidFill>
                <a:latin typeface="Arial" panose="020B0604020202020204" pitchFamily="34" charset="0"/>
                <a:cs typeface="Arial" panose="020B0604020202020204" pitchFamily="34" charset="0"/>
              </a:endParaRPr>
            </a:p>
          </p:txBody>
        </p:sp>
        <p:sp>
          <p:nvSpPr>
            <p:cNvPr id="7" name="Curved Down Arrow 6"/>
            <p:cNvSpPr/>
            <p:nvPr/>
          </p:nvSpPr>
          <p:spPr>
            <a:xfrm>
              <a:off x="8763551" y="2015697"/>
              <a:ext cx="1580763" cy="389514"/>
            </a:xfrm>
            <a:prstGeom prst="curvedDownArrow">
              <a:avLst>
                <a:gd name="adj1" fmla="val 25000"/>
                <a:gd name="adj2" fmla="val 115921"/>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urved Down Arrow 46"/>
            <p:cNvSpPr/>
            <p:nvPr/>
          </p:nvSpPr>
          <p:spPr>
            <a:xfrm flipH="1" flipV="1">
              <a:off x="8714208" y="5727353"/>
              <a:ext cx="1450103" cy="394910"/>
            </a:xfrm>
            <a:prstGeom prst="curvedDownArrow">
              <a:avLst>
                <a:gd name="adj1" fmla="val 25000"/>
                <a:gd name="adj2" fmla="val 114574"/>
                <a:gd name="adj3" fmla="val 2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7241292" y="3415168"/>
              <a:ext cx="883776" cy="889991"/>
              <a:chOff x="2422601" y="293450"/>
              <a:chExt cx="959643" cy="1008955"/>
            </a:xfrm>
          </p:grpSpPr>
          <p:sp>
            <p:nvSpPr>
              <p:cNvPr id="9" name="Oval 8"/>
              <p:cNvSpPr/>
              <p:nvPr/>
            </p:nvSpPr>
            <p:spPr>
              <a:xfrm>
                <a:off x="2422601" y="293450"/>
                <a:ext cx="959643" cy="1008955"/>
              </a:xfrm>
              <a:prstGeom prst="ellipse">
                <a:avLst/>
              </a:prstGeom>
              <a:solidFill>
                <a:schemeClr val="bg1"/>
              </a:solidFill>
              <a:ln w="254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7332" y="484377"/>
                <a:ext cx="757412" cy="612411"/>
              </a:xfrm>
              <a:prstGeom prst="rect">
                <a:avLst/>
              </a:prstGeom>
            </p:spPr>
          </p:pic>
        </p:grpSp>
        <p:grpSp>
          <p:nvGrpSpPr>
            <p:cNvPr id="17" name="Group 16"/>
            <p:cNvGrpSpPr/>
            <p:nvPr/>
          </p:nvGrpSpPr>
          <p:grpSpPr>
            <a:xfrm>
              <a:off x="8739850" y="4696834"/>
              <a:ext cx="1553825" cy="843303"/>
              <a:chOff x="8749873" y="1114008"/>
              <a:chExt cx="1614086" cy="987382"/>
            </a:xfrm>
          </p:grpSpPr>
          <p:sp>
            <p:nvSpPr>
              <p:cNvPr id="16" name="Rounded Rectangle 15"/>
              <p:cNvSpPr/>
              <p:nvPr/>
            </p:nvSpPr>
            <p:spPr>
              <a:xfrm>
                <a:off x="8897802" y="1114008"/>
                <a:ext cx="1318230" cy="987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49873" y="1114008"/>
                <a:ext cx="1614086" cy="972974"/>
              </a:xfrm>
              <a:prstGeom prst="rect">
                <a:avLst/>
              </a:prstGeom>
              <a:noFill/>
            </p:spPr>
            <p:txBody>
              <a:bodyPr wrap="square">
                <a:spAutoFit/>
              </a:bodyPr>
              <a:lstStyle/>
              <a:p>
                <a:pPr algn="ctr"/>
                <a:r>
                  <a:rPr lang="en-GB" altLang="zh-TW" sz="1600" b="1" dirty="0" smtClean="0">
                    <a:latin typeface="Arial" panose="020B0604020202020204" pitchFamily="34" charset="0"/>
                    <a:cs typeface="Arial" panose="020B0604020202020204" pitchFamily="34" charset="0"/>
                  </a:rPr>
                  <a:t>China’s Space Exploration</a:t>
                </a:r>
                <a:endParaRPr lang="en-US" sz="1600" b="1" dirty="0">
                  <a:latin typeface="Arial" panose="020B0604020202020204" pitchFamily="34" charset="0"/>
                  <a:cs typeface="Arial" panose="020B0604020202020204" pitchFamily="34" charset="0"/>
                </a:endParaRPr>
              </a:p>
            </p:txBody>
          </p:sp>
        </p:grpSp>
      </p:grpSp>
      <p:pic>
        <p:nvPicPr>
          <p:cNvPr id="33" name="Picture 4" descr="https://chinacurrent.com/media/2022/2022-61-space-explorati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6362" y="2908896"/>
            <a:ext cx="2592001" cy="12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圖片 36"/>
          <p:cNvPicPr/>
          <p:nvPr/>
        </p:nvPicPr>
        <p:blipFill rotWithShape="1">
          <a:blip r:embed="rId10">
            <a:extLst>
              <a:ext uri="{BEBA8EAE-BF5A-486C-A8C5-ECC9F3942E4B}">
                <a14:imgProps xmlns:a14="http://schemas.microsoft.com/office/drawing/2010/main">
                  <a14:imgLayer r:embed="rId11">
                    <a14:imgEffect>
                      <a14:backgroundRemoval t="6111" b="79889" l="19750" r="61813"/>
                    </a14:imgEffect>
                  </a14:imgLayer>
                </a14:imgProps>
              </a:ext>
            </a:extLst>
          </a:blip>
          <a:srcRect l="17763" t="6747" r="38968" b="18226"/>
          <a:stretch/>
        </p:blipFill>
        <p:spPr bwMode="auto">
          <a:xfrm>
            <a:off x="11016048" y="3293438"/>
            <a:ext cx="900000" cy="900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E48CB9A0-4162-44E9-9A46-94710FDAAC3B}" type="slidenum">
              <a:rPr lang="zh-HK" altLang="en-US" smtClean="0"/>
              <a:t>2</a:t>
            </a:fld>
            <a:endParaRPr lang="zh-HK" altLang="en-US"/>
          </a:p>
        </p:txBody>
      </p:sp>
    </p:spTree>
    <p:extLst>
      <p:ext uri="{BB962C8B-B14F-4D97-AF65-F5344CB8AC3E}">
        <p14:creationId xmlns:p14="http://schemas.microsoft.com/office/powerpoint/2010/main" val="84816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0093658"/>
              </p:ext>
            </p:extLst>
          </p:nvPr>
        </p:nvGraphicFramePr>
        <p:xfrm>
          <a:off x="4266099" y="376328"/>
          <a:ext cx="7508806" cy="570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4533" y="1050097"/>
            <a:ext cx="4192394" cy="1015663"/>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 Video on </a:t>
            </a:r>
            <a:endParaRPr lang="en-US" sz="2000" b="1" dirty="0" smtClean="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“New Frontier in Space Exploration”</a:t>
            </a:r>
          </a:p>
        </p:txBody>
      </p:sp>
      <p:pic>
        <p:nvPicPr>
          <p:cNvPr id="1028" name="Picture 4" descr="16,636 Video Clipart Stock Photos, Pictures &amp;amp; Royalty-Free Images - iStock"/>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80159" y="2154047"/>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36381" y="6447496"/>
            <a:ext cx="2124749" cy="307777"/>
          </a:xfrm>
          <a:prstGeom prst="rect">
            <a:avLst/>
          </a:prstGeom>
        </p:spPr>
        <p:txBody>
          <a:bodyPr wrap="none">
            <a:spAutoFit/>
          </a:bodyPr>
          <a:lstStyle/>
          <a:p>
            <a:r>
              <a:rPr lang="en-US" sz="1400" dirty="0" smtClean="0"/>
              <a:t>Source: </a:t>
            </a:r>
            <a:r>
              <a:rPr lang="en-US" sz="1400" i="1" dirty="0" smtClean="0"/>
              <a:t>The China Current</a:t>
            </a:r>
            <a:r>
              <a:rPr lang="en-US" sz="1400" dirty="0" smtClean="0"/>
              <a:t>:</a:t>
            </a:r>
            <a:endParaRPr lang="en-US" sz="1400" dirty="0"/>
          </a:p>
        </p:txBody>
      </p:sp>
      <p:sp>
        <p:nvSpPr>
          <p:cNvPr id="7" name="文字方塊 6"/>
          <p:cNvSpPr txBox="1"/>
          <p:nvPr/>
        </p:nvSpPr>
        <p:spPr>
          <a:xfrm>
            <a:off x="2356027" y="6447495"/>
            <a:ext cx="8490649" cy="307777"/>
          </a:xfrm>
          <a:prstGeom prst="rect">
            <a:avLst/>
          </a:prstGeom>
          <a:noFill/>
        </p:spPr>
        <p:txBody>
          <a:bodyPr wrap="square" rtlCol="0">
            <a:spAutoFit/>
          </a:bodyPr>
          <a:lstStyle/>
          <a:p>
            <a:r>
              <a:rPr lang="en-US" altLang="zh-HK" sz="1400" dirty="0">
                <a:hlinkClick r:id="rId8"/>
              </a:rPr>
              <a:t>https://chinacurrent.com/story/23770/new-frontier-in-space-exploration</a:t>
            </a:r>
            <a:endParaRPr lang="zh-HK" altLang="en-US" sz="1400" dirty="0"/>
          </a:p>
        </p:txBody>
      </p:sp>
      <p:pic>
        <p:nvPicPr>
          <p:cNvPr id="10" name="圖片 9"/>
          <p:cNvPicPr>
            <a:picLocks noChangeAspect="1"/>
          </p:cNvPicPr>
          <p:nvPr/>
        </p:nvPicPr>
        <p:blipFill rotWithShape="1">
          <a:blip r:embed="rId9"/>
          <a:srcRect l="7136" t="18892" r="6781" b="9050"/>
          <a:stretch/>
        </p:blipFill>
        <p:spPr bwMode="auto">
          <a:xfrm>
            <a:off x="577514" y="2969591"/>
            <a:ext cx="3325554" cy="156600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E48CB9A0-4162-44E9-9A46-94710FDAAC3B}" type="slidenum">
              <a:rPr lang="zh-HK" altLang="en-US" smtClean="0"/>
              <a:t>3</a:t>
            </a:fld>
            <a:endParaRPr lang="zh-HK" altLang="en-US"/>
          </a:p>
        </p:txBody>
      </p:sp>
    </p:spTree>
    <p:extLst>
      <p:ext uri="{BB962C8B-B14F-4D97-AF65-F5344CB8AC3E}">
        <p14:creationId xmlns:p14="http://schemas.microsoft.com/office/powerpoint/2010/main" val="1290820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88F22CFC-707A-4AB9-8C58-07A5C8F1AED5}"/>
              </a:ext>
            </a:extLst>
          </p:cNvPr>
          <p:cNvSpPr>
            <a:spLocks noGrp="1"/>
          </p:cNvSpPr>
          <p:nvPr>
            <p:ph type="title"/>
          </p:nvPr>
        </p:nvSpPr>
        <p:spPr>
          <a:xfrm>
            <a:off x="199322" y="225604"/>
            <a:ext cx="5687120" cy="1320800"/>
          </a:xfrm>
        </p:spPr>
        <p:txBody>
          <a:bodyPr>
            <a:normAutofit fontScale="90000"/>
          </a:bodyPr>
          <a:lstStyle/>
          <a:p>
            <a:r>
              <a:rPr lang="en-US" altLang="zh-TW" sz="3600" dirty="0" smtClean="0"/>
              <a:t>About China’s Space Exploration:</a:t>
            </a:r>
            <a:br>
              <a:rPr lang="en-US" altLang="zh-TW" sz="3600" dirty="0" smtClean="0"/>
            </a:br>
            <a:r>
              <a:rPr lang="en-US" altLang="zh-TW" sz="3600" dirty="0" smtClean="0"/>
              <a:t>Sample guided questions</a:t>
            </a:r>
            <a:endParaRPr lang="zh-HK" altLang="en-US" sz="3600" dirty="0"/>
          </a:p>
        </p:txBody>
      </p:sp>
      <p:grpSp>
        <p:nvGrpSpPr>
          <p:cNvPr id="24" name="Group 23"/>
          <p:cNvGrpSpPr/>
          <p:nvPr/>
        </p:nvGrpSpPr>
        <p:grpSpPr>
          <a:xfrm>
            <a:off x="5886441" y="343921"/>
            <a:ext cx="6055497" cy="1236949"/>
            <a:chOff x="5296120" y="1093434"/>
            <a:chExt cx="6055497" cy="1236949"/>
          </a:xfrm>
        </p:grpSpPr>
        <p:sp>
          <p:nvSpPr>
            <p:cNvPr id="25" name="Round Same Side Corner Rectangle 24"/>
            <p:cNvSpPr/>
            <p:nvPr/>
          </p:nvSpPr>
          <p:spPr>
            <a:xfrm rot="5400000">
              <a:off x="8535961" y="-858190"/>
              <a:ext cx="859201" cy="4772110"/>
            </a:xfrm>
            <a:prstGeom prst="round2SameRect">
              <a:avLst/>
            </a:prstGeom>
          </p:spPr>
          <p:style>
            <a:lnRef idx="2">
              <a:schemeClr val="accent2"/>
            </a:lnRef>
            <a:fillRef idx="1">
              <a:schemeClr val="lt1"/>
            </a:fillRef>
            <a:effectRef idx="0">
              <a:schemeClr val="accent2"/>
            </a:effectRef>
            <a:fontRef idx="minor">
              <a:schemeClr val="dk1"/>
            </a:fontRef>
          </p:style>
        </p:sp>
        <p:sp>
          <p:nvSpPr>
            <p:cNvPr id="26" name="Round Same Side Corner Rectangle 4"/>
            <p:cNvSpPr txBox="1"/>
            <p:nvPr/>
          </p:nvSpPr>
          <p:spPr>
            <a:xfrm>
              <a:off x="6289891" y="1098262"/>
              <a:ext cx="5030624" cy="9254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spcBef>
                  <a:spcPct val="0"/>
                </a:spcBef>
                <a:spcAft>
                  <a:spcPct val="15000"/>
                </a:spcAft>
                <a:buFontTx/>
                <a:buChar char="••"/>
              </a:pPr>
              <a:r>
                <a:rPr lang="en-US" b="0" kern="1200" dirty="0" smtClean="0">
                  <a:latin typeface="Arial" panose="020B0604020202020204" pitchFamily="34" charset="0"/>
                  <a:cs typeface="Arial" panose="020B0604020202020204" pitchFamily="34" charset="0"/>
                </a:rPr>
                <a:t>Find out how much students know about </a:t>
              </a:r>
              <a:r>
                <a:rPr lang="en-US" altLang="zh-HK" dirty="0">
                  <a:latin typeface="Arial" panose="020B0604020202020204" pitchFamily="34" charset="0"/>
                  <a:cs typeface="Arial" panose="020B0604020202020204" pitchFamily="34" charset="0"/>
                </a:rPr>
                <a:t>China’s space exploration</a:t>
              </a:r>
              <a:r>
                <a:rPr lang="en-US" altLang="zh-HK" dirty="0" smtClean="0">
                  <a:latin typeface="Arial" panose="020B0604020202020204" pitchFamily="34" charset="0"/>
                  <a:cs typeface="Arial" panose="020B0604020202020204" pitchFamily="34" charset="0"/>
                </a:rPr>
                <a:t>.</a:t>
              </a:r>
              <a:endParaRPr lang="en-US" b="0" kern="1200" dirty="0" smtClean="0">
                <a:latin typeface="Arial" panose="020B0604020202020204" pitchFamily="34" charset="0"/>
                <a:cs typeface="Arial" panose="020B0604020202020204" pitchFamily="34" charset="0"/>
              </a:endParaRPr>
            </a:p>
          </p:txBody>
        </p:sp>
        <p:sp>
          <p:nvSpPr>
            <p:cNvPr id="27" name="Pentagon 26"/>
            <p:cNvSpPr/>
            <p:nvPr/>
          </p:nvSpPr>
          <p:spPr>
            <a:xfrm rot="5400000">
              <a:off x="5358263" y="1109140"/>
              <a:ext cx="1236949" cy="1205537"/>
            </a:xfrm>
            <a:prstGeom prst="homePlate">
              <a:avLst>
                <a:gd name="adj" fmla="val 31395"/>
              </a:avLst>
            </a:prstGeom>
            <a:solidFill>
              <a:schemeClr val="accent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Chevron 4"/>
            <p:cNvSpPr txBox="1"/>
            <p:nvPr/>
          </p:nvSpPr>
          <p:spPr>
            <a:xfrm>
              <a:off x="5296120" y="136122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Pre-viewing</a:t>
              </a:r>
              <a:endParaRPr lang="en-US" sz="2000" b="1" kern="1200" dirty="0">
                <a:latin typeface="Arial" panose="020B0604020202020204" pitchFamily="34" charset="0"/>
                <a:cs typeface="Arial" panose="020B0604020202020204" pitchFamily="34" charset="0"/>
              </a:endParaRPr>
            </a:p>
          </p:txBody>
        </p:sp>
      </p:grpSp>
      <p:graphicFrame>
        <p:nvGraphicFramePr>
          <p:cNvPr id="4" name="資料庫圖表 3"/>
          <p:cNvGraphicFramePr/>
          <p:nvPr>
            <p:extLst>
              <p:ext uri="{D42A27DB-BD31-4B8C-83A1-F6EECF244321}">
                <p14:modId xmlns:p14="http://schemas.microsoft.com/office/powerpoint/2010/main" val="1719333407"/>
              </p:ext>
            </p:extLst>
          </p:nvPr>
        </p:nvGraphicFramePr>
        <p:xfrm>
          <a:off x="1663720" y="1809365"/>
          <a:ext cx="9431000" cy="470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E48CB9A0-4162-44E9-9A46-94710FDAAC3B}" type="slidenum">
              <a:rPr lang="zh-HK" altLang="en-US" smtClean="0"/>
              <a:t>4</a:t>
            </a:fld>
            <a:endParaRPr lang="zh-HK" altLang="en-US"/>
          </a:p>
        </p:txBody>
      </p:sp>
    </p:spTree>
    <p:extLst>
      <p:ext uri="{BB962C8B-B14F-4D97-AF65-F5344CB8AC3E}">
        <p14:creationId xmlns:p14="http://schemas.microsoft.com/office/powerpoint/2010/main" val="3897166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844" y="508424"/>
            <a:ext cx="4315397" cy="1015663"/>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 Video on </a:t>
            </a:r>
            <a:endParaRPr lang="en-US" sz="2000" b="1" dirty="0" smtClean="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“New Frontier in Space Exploration”</a:t>
            </a:r>
          </a:p>
        </p:txBody>
      </p:sp>
      <p:sp>
        <p:nvSpPr>
          <p:cNvPr id="11" name="Rectangle 10"/>
          <p:cNvSpPr/>
          <p:nvPr/>
        </p:nvSpPr>
        <p:spPr>
          <a:xfrm>
            <a:off x="477411" y="6413857"/>
            <a:ext cx="2124749" cy="307777"/>
          </a:xfrm>
          <a:prstGeom prst="rect">
            <a:avLst/>
          </a:prstGeom>
        </p:spPr>
        <p:txBody>
          <a:bodyPr wrap="none">
            <a:spAutoFit/>
          </a:bodyPr>
          <a:lstStyle/>
          <a:p>
            <a:r>
              <a:rPr lang="en-US" sz="1400" dirty="0" smtClean="0"/>
              <a:t>Source: </a:t>
            </a:r>
            <a:r>
              <a:rPr lang="en-US" sz="1400" i="1" dirty="0" smtClean="0"/>
              <a:t>The China Current</a:t>
            </a:r>
            <a:r>
              <a:rPr lang="en-US" sz="1400" dirty="0" smtClean="0"/>
              <a:t>:</a:t>
            </a:r>
            <a:endParaRPr lang="en-US" sz="1400" dirty="0"/>
          </a:p>
        </p:txBody>
      </p:sp>
      <p:grpSp>
        <p:nvGrpSpPr>
          <p:cNvPr id="24" name="Group 23"/>
          <p:cNvGrpSpPr/>
          <p:nvPr/>
        </p:nvGrpSpPr>
        <p:grpSpPr>
          <a:xfrm>
            <a:off x="4379814" y="230665"/>
            <a:ext cx="7402957" cy="1581824"/>
            <a:chOff x="4441607" y="771609"/>
            <a:chExt cx="6784164" cy="1238997"/>
          </a:xfrm>
        </p:grpSpPr>
        <p:sp>
          <p:nvSpPr>
            <p:cNvPr id="14" name="Round Same Side Corner Rectangle 13"/>
            <p:cNvSpPr/>
            <p:nvPr/>
          </p:nvSpPr>
          <p:spPr>
            <a:xfrm rot="5400000">
              <a:off x="8026518" y="-1566393"/>
              <a:ext cx="859201" cy="5539305"/>
            </a:xfrm>
            <a:prstGeom prst="round2SameRect">
              <a:avLst/>
            </a:prstGeom>
          </p:spPr>
          <p:style>
            <a:lnRef idx="2">
              <a:schemeClr val="accent6"/>
            </a:lnRef>
            <a:fillRef idx="1">
              <a:schemeClr val="lt1"/>
            </a:fillRef>
            <a:effectRef idx="0">
              <a:schemeClr val="accent6"/>
            </a:effectRef>
            <a:fontRef idx="minor">
              <a:schemeClr val="dk1"/>
            </a:fontRef>
          </p:style>
        </p:sp>
        <p:sp>
          <p:nvSpPr>
            <p:cNvPr id="15" name="Round Same Side Corner Rectangle 4"/>
            <p:cNvSpPr txBox="1"/>
            <p:nvPr/>
          </p:nvSpPr>
          <p:spPr>
            <a:xfrm>
              <a:off x="5686467" y="771609"/>
              <a:ext cx="5465362" cy="8902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dirty="0">
                  <a:latin typeface="Arial" panose="020B0604020202020204" pitchFamily="34" charset="0"/>
                  <a:cs typeface="Arial" panose="020B0604020202020204" pitchFamily="34" charset="0"/>
                </a:rPr>
                <a:t>Play the </a:t>
              </a:r>
              <a:r>
                <a:rPr lang="en-US" dirty="0" smtClean="0">
                  <a:latin typeface="Arial" panose="020B0604020202020204" pitchFamily="34" charset="0"/>
                  <a:cs typeface="Arial" panose="020B0604020202020204" pitchFamily="34" charset="0"/>
                </a:rPr>
                <a:t>video.</a:t>
              </a:r>
            </a:p>
            <a:p>
              <a:pPr marL="284163" lvl="1" indent="-284163" algn="just" defTabSz="800100">
                <a:lnSpc>
                  <a:spcPts val="1800"/>
                </a:lnSpc>
                <a:spcBef>
                  <a:spcPct val="0"/>
                </a:spcBef>
                <a:spcAft>
                  <a:spcPct val="15000"/>
                </a:spcAft>
                <a:buChar char="••"/>
              </a:pPr>
              <a:r>
                <a:rPr lang="en-US" dirty="0">
                  <a:latin typeface="Arial" panose="020B0604020202020204" pitchFamily="34" charset="0"/>
                  <a:cs typeface="Arial" panose="020B0604020202020204" pitchFamily="34" charset="0"/>
                </a:rPr>
                <a:t>Engage students in finding out the different phases and achievements of the </a:t>
              </a:r>
              <a:r>
                <a:rPr lang="en-US" dirty="0" err="1">
                  <a:latin typeface="Arial" panose="020B0604020202020204" pitchFamily="34" charset="0"/>
                  <a:cs typeface="Arial" panose="020B0604020202020204" pitchFamily="34" charset="0"/>
                </a:rPr>
                <a:t>Chang’e</a:t>
              </a:r>
              <a:r>
                <a:rPr lang="en-US" dirty="0">
                  <a:latin typeface="Arial" panose="020B0604020202020204" pitchFamily="34" charset="0"/>
                  <a:cs typeface="Arial" panose="020B0604020202020204" pitchFamily="34" charset="0"/>
                </a:rPr>
                <a:t> lunar exploration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and its future plans and goals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3" name="Pentagon 22"/>
            <p:cNvSpPr/>
            <p:nvPr/>
          </p:nvSpPr>
          <p:spPr>
            <a:xfrm rot="5400000">
              <a:off x="4467748" y="789363"/>
              <a:ext cx="1236949" cy="1205537"/>
            </a:xfrm>
            <a:prstGeom prst="homePlate">
              <a:avLst>
                <a:gd name="adj" fmla="val 31395"/>
              </a:avLst>
            </a:pr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Chevron 4"/>
            <p:cNvSpPr txBox="1"/>
            <p:nvPr/>
          </p:nvSpPr>
          <p:spPr>
            <a:xfrm>
              <a:off x="4441607" y="1073737"/>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While-viewing</a:t>
              </a:r>
              <a:endParaRPr lang="en-US" sz="2000" b="1" kern="1200" dirty="0">
                <a:latin typeface="Arial" panose="020B0604020202020204" pitchFamily="34" charset="0"/>
                <a:cs typeface="Arial" panose="020B0604020202020204" pitchFamily="34" charset="0"/>
              </a:endParaRPr>
            </a:p>
          </p:txBody>
        </p:sp>
      </p:grpSp>
      <p:grpSp>
        <p:nvGrpSpPr>
          <p:cNvPr id="2" name="Group 1"/>
          <p:cNvGrpSpPr/>
          <p:nvPr/>
        </p:nvGrpSpPr>
        <p:grpSpPr>
          <a:xfrm>
            <a:off x="429322" y="1834335"/>
            <a:ext cx="3712767" cy="3215088"/>
            <a:chOff x="372606" y="1741269"/>
            <a:chExt cx="3712767" cy="3215088"/>
          </a:xfrm>
        </p:grpSpPr>
        <p:pic>
          <p:nvPicPr>
            <p:cNvPr id="1028" name="Picture 4" descr="16,636 Video Clipart Stock Photos, Pictures &amp;amp; Royalty-Free Images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72606" y="1741269"/>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924786" y="2272973"/>
              <a:ext cx="2667718" cy="369332"/>
            </a:xfrm>
            <a:prstGeom prst="rect">
              <a:avLst/>
            </a:prstGeom>
          </p:spPr>
          <p:txBody>
            <a:bodyPr wrap="none">
              <a:spAutoFit/>
            </a:bodyPr>
            <a:lstStyle/>
            <a:p>
              <a:r>
                <a:rPr lang="en-US" b="1" dirty="0">
                  <a:solidFill>
                    <a:schemeClr val="accent2">
                      <a:lumMod val="50000"/>
                    </a:schemeClr>
                  </a:solidFill>
                </a:rPr>
                <a:t>Video </a:t>
              </a:r>
              <a:r>
                <a:rPr lang="en-US" b="1" dirty="0" smtClean="0">
                  <a:solidFill>
                    <a:schemeClr val="accent2">
                      <a:lumMod val="50000"/>
                    </a:schemeClr>
                  </a:solidFill>
                </a:rPr>
                <a:t>Time</a:t>
              </a:r>
              <a:r>
                <a:rPr lang="en-US" b="1" dirty="0">
                  <a:solidFill>
                    <a:schemeClr val="accent2">
                      <a:lumMod val="50000"/>
                    </a:schemeClr>
                  </a:solidFill>
                </a:rPr>
                <a:t>: 00:00 – </a:t>
              </a:r>
              <a:r>
                <a:rPr lang="en-US" b="1" dirty="0" smtClean="0">
                  <a:solidFill>
                    <a:schemeClr val="accent2">
                      <a:lumMod val="50000"/>
                    </a:schemeClr>
                  </a:solidFill>
                </a:rPr>
                <a:t>01:37</a:t>
              </a:r>
              <a:endParaRPr lang="en-US" b="1" dirty="0">
                <a:solidFill>
                  <a:schemeClr val="accent2">
                    <a:lumMod val="50000"/>
                  </a:schemeClr>
                </a:solidFill>
              </a:endParaRPr>
            </a:p>
          </p:txBody>
        </p:sp>
      </p:grpSp>
      <p:grpSp>
        <p:nvGrpSpPr>
          <p:cNvPr id="32" name="Group 31"/>
          <p:cNvGrpSpPr/>
          <p:nvPr/>
        </p:nvGrpSpPr>
        <p:grpSpPr>
          <a:xfrm>
            <a:off x="4291064" y="1840093"/>
            <a:ext cx="3712767" cy="3215088"/>
            <a:chOff x="372606" y="1741269"/>
            <a:chExt cx="3712767" cy="3215088"/>
          </a:xfrm>
        </p:grpSpPr>
        <p:pic>
          <p:nvPicPr>
            <p:cNvPr id="33" name="Picture 4" descr="16,636 Video Clipart Stock Photos, Pictures &amp;amp; Royalty-Free Images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72606" y="1741269"/>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924786" y="2272973"/>
              <a:ext cx="2667718" cy="369332"/>
            </a:xfrm>
            <a:prstGeom prst="rect">
              <a:avLst/>
            </a:prstGeom>
          </p:spPr>
          <p:txBody>
            <a:bodyPr wrap="none">
              <a:spAutoFit/>
            </a:bodyPr>
            <a:lstStyle/>
            <a:p>
              <a:r>
                <a:rPr lang="en-US" b="1" dirty="0">
                  <a:solidFill>
                    <a:schemeClr val="accent2">
                      <a:lumMod val="50000"/>
                    </a:schemeClr>
                  </a:solidFill>
                </a:rPr>
                <a:t>Video </a:t>
              </a:r>
              <a:r>
                <a:rPr lang="en-US" b="1" dirty="0" smtClean="0">
                  <a:solidFill>
                    <a:schemeClr val="accent2">
                      <a:lumMod val="50000"/>
                    </a:schemeClr>
                  </a:solidFill>
                </a:rPr>
                <a:t>Time</a:t>
              </a:r>
              <a:r>
                <a:rPr lang="en-US" b="1" dirty="0">
                  <a:solidFill>
                    <a:schemeClr val="accent2">
                      <a:lumMod val="50000"/>
                    </a:schemeClr>
                  </a:solidFill>
                </a:rPr>
                <a:t>: </a:t>
              </a:r>
              <a:r>
                <a:rPr lang="en-US" b="1" dirty="0" smtClean="0">
                  <a:solidFill>
                    <a:schemeClr val="accent2">
                      <a:lumMod val="50000"/>
                    </a:schemeClr>
                  </a:solidFill>
                </a:rPr>
                <a:t>01:17 </a:t>
              </a:r>
              <a:r>
                <a:rPr lang="en-US" b="1" dirty="0">
                  <a:solidFill>
                    <a:schemeClr val="accent2">
                      <a:lumMod val="50000"/>
                    </a:schemeClr>
                  </a:solidFill>
                </a:rPr>
                <a:t>– </a:t>
              </a:r>
              <a:r>
                <a:rPr lang="en-US" b="1" dirty="0" smtClean="0">
                  <a:solidFill>
                    <a:schemeClr val="accent2">
                      <a:lumMod val="50000"/>
                    </a:schemeClr>
                  </a:solidFill>
                </a:rPr>
                <a:t>01:48</a:t>
              </a:r>
              <a:endParaRPr lang="en-US" b="1" dirty="0">
                <a:solidFill>
                  <a:schemeClr val="accent2">
                    <a:lumMod val="50000"/>
                  </a:schemeClr>
                </a:solidFill>
              </a:endParaRPr>
            </a:p>
          </p:txBody>
        </p:sp>
      </p:grpSp>
      <p:grpSp>
        <p:nvGrpSpPr>
          <p:cNvPr id="47" name="Group 46"/>
          <p:cNvGrpSpPr/>
          <p:nvPr/>
        </p:nvGrpSpPr>
        <p:grpSpPr>
          <a:xfrm>
            <a:off x="8158754" y="1834335"/>
            <a:ext cx="3712767" cy="3215088"/>
            <a:chOff x="372606" y="1741269"/>
            <a:chExt cx="3712767" cy="3215088"/>
          </a:xfrm>
        </p:grpSpPr>
        <p:pic>
          <p:nvPicPr>
            <p:cNvPr id="48" name="Picture 4" descr="16,636 Video Clipart Stock Photos, Pictures &amp;amp; Royalty-Free Images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372606" y="1741269"/>
              <a:ext cx="3712767" cy="3215088"/>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924786" y="2272973"/>
              <a:ext cx="2667718" cy="369332"/>
            </a:xfrm>
            <a:prstGeom prst="rect">
              <a:avLst/>
            </a:prstGeom>
          </p:spPr>
          <p:txBody>
            <a:bodyPr wrap="none">
              <a:spAutoFit/>
            </a:bodyPr>
            <a:lstStyle/>
            <a:p>
              <a:r>
                <a:rPr lang="en-US" b="1" dirty="0">
                  <a:solidFill>
                    <a:schemeClr val="accent2">
                      <a:lumMod val="50000"/>
                    </a:schemeClr>
                  </a:solidFill>
                </a:rPr>
                <a:t>Video </a:t>
              </a:r>
              <a:r>
                <a:rPr lang="en-US" b="1" dirty="0" smtClean="0">
                  <a:solidFill>
                    <a:schemeClr val="accent2">
                      <a:lumMod val="50000"/>
                    </a:schemeClr>
                  </a:solidFill>
                </a:rPr>
                <a:t>Time</a:t>
              </a:r>
              <a:r>
                <a:rPr lang="en-US" b="1" dirty="0">
                  <a:solidFill>
                    <a:schemeClr val="accent2">
                      <a:lumMod val="50000"/>
                    </a:schemeClr>
                  </a:solidFill>
                </a:rPr>
                <a:t>: </a:t>
              </a:r>
              <a:r>
                <a:rPr lang="en-US" b="1" dirty="0" smtClean="0">
                  <a:solidFill>
                    <a:schemeClr val="accent2">
                      <a:lumMod val="50000"/>
                    </a:schemeClr>
                  </a:solidFill>
                </a:rPr>
                <a:t>01:48 </a:t>
              </a:r>
              <a:r>
                <a:rPr lang="en-US" b="1" dirty="0">
                  <a:solidFill>
                    <a:schemeClr val="accent2">
                      <a:lumMod val="50000"/>
                    </a:schemeClr>
                  </a:solidFill>
                </a:rPr>
                <a:t>– </a:t>
              </a:r>
              <a:r>
                <a:rPr lang="en-US" b="1" dirty="0" smtClean="0">
                  <a:solidFill>
                    <a:schemeClr val="accent2">
                      <a:lumMod val="50000"/>
                    </a:schemeClr>
                  </a:solidFill>
                </a:rPr>
                <a:t>02:24</a:t>
              </a:r>
              <a:endParaRPr lang="en-US" b="1" dirty="0">
                <a:solidFill>
                  <a:schemeClr val="accent2">
                    <a:lumMod val="50000"/>
                  </a:schemeClr>
                </a:solidFill>
              </a:endParaRPr>
            </a:p>
          </p:txBody>
        </p:sp>
      </p:grpSp>
      <p:sp>
        <p:nvSpPr>
          <p:cNvPr id="7" name="Rectangle 6"/>
          <p:cNvSpPr/>
          <p:nvPr/>
        </p:nvSpPr>
        <p:spPr>
          <a:xfrm>
            <a:off x="4291064" y="5234957"/>
            <a:ext cx="3712767" cy="923330"/>
          </a:xfrm>
          <a:prstGeom prst="rect">
            <a:avLst/>
          </a:prstGeom>
        </p:spPr>
        <p:txBody>
          <a:bodyPr wrap="square">
            <a:spAutoFit/>
          </a:bodyPr>
          <a:lstStyle/>
          <a:p>
            <a:pPr marL="284163" lvl="1" indent="-284163" defTabSz="800100">
              <a:spcBef>
                <a:spcPct val="0"/>
              </a:spcBef>
              <a:spcAft>
                <a:spcPct val="15000"/>
              </a:spcAft>
              <a:buChar char="••"/>
            </a:pPr>
            <a:r>
              <a:rPr lang="en-US" dirty="0" smtClean="0">
                <a:latin typeface="Arial" panose="020B0604020202020204" pitchFamily="34" charset="0"/>
                <a:cs typeface="Arial" panose="020B0604020202020204" pitchFamily="34" charset="0"/>
              </a:rPr>
              <a:t>What are the future missions of </a:t>
            </a: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Chang’e</a:t>
            </a:r>
            <a:r>
              <a:rPr lang="en-US" dirty="0">
                <a:latin typeface="Arial" panose="020B0604020202020204" pitchFamily="34" charset="0"/>
                <a:cs typeface="Arial" panose="020B0604020202020204" pitchFamily="34" charset="0"/>
              </a:rPr>
              <a:t> lunar exploration </a:t>
            </a:r>
            <a:r>
              <a:rPr lang="en-US" dirty="0" err="1" smtClean="0">
                <a:latin typeface="Arial" panose="020B0604020202020204" pitchFamily="34" charset="0"/>
                <a:cs typeface="Arial" panose="020B0604020202020204" pitchFamily="34" charset="0"/>
              </a:rPr>
              <a:t>programme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8152806" y="5234538"/>
            <a:ext cx="3908291" cy="923330"/>
          </a:xfrm>
          <a:prstGeom prst="rect">
            <a:avLst/>
          </a:prstGeom>
        </p:spPr>
        <p:txBody>
          <a:bodyPr wrap="square">
            <a:spAutoFit/>
          </a:bodyPr>
          <a:lstStyle/>
          <a:p>
            <a:pPr marL="284163" lvl="1" indent="-284163" defTabSz="800100">
              <a:spcBef>
                <a:spcPct val="0"/>
              </a:spcBef>
              <a:spcAft>
                <a:spcPct val="15000"/>
              </a:spcAft>
              <a:buChar char="••"/>
            </a:pPr>
            <a:r>
              <a:rPr lang="en-US" dirty="0" smtClean="0">
                <a:latin typeface="Arial" panose="020B0604020202020204" pitchFamily="34" charset="0"/>
                <a:cs typeface="Arial" panose="020B0604020202020204" pitchFamily="34" charset="0"/>
              </a:rPr>
              <a:t>What are the goals and expected outcomes of </a:t>
            </a: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Chang’e</a:t>
            </a:r>
            <a:r>
              <a:rPr lang="en-US" dirty="0">
                <a:latin typeface="Arial" panose="020B0604020202020204" pitchFamily="34" charset="0"/>
                <a:cs typeface="Arial" panose="020B0604020202020204" pitchFamily="34" charset="0"/>
              </a:rPr>
              <a:t> lunar exploration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a:t>
            </a:r>
          </a:p>
        </p:txBody>
      </p:sp>
      <p:sp>
        <p:nvSpPr>
          <p:cNvPr id="52" name="Rectangle 51"/>
          <p:cNvSpPr/>
          <p:nvPr/>
        </p:nvSpPr>
        <p:spPr>
          <a:xfrm>
            <a:off x="154844" y="5234957"/>
            <a:ext cx="3987245" cy="923330"/>
          </a:xfrm>
          <a:prstGeom prst="rect">
            <a:avLst/>
          </a:prstGeom>
        </p:spPr>
        <p:txBody>
          <a:bodyPr wrap="square">
            <a:spAutoFit/>
          </a:bodyPr>
          <a:lstStyle/>
          <a:p>
            <a:pPr marL="284163" lvl="1" indent="-284163" defTabSz="800100">
              <a:spcBef>
                <a:spcPct val="0"/>
              </a:spcBef>
              <a:spcAft>
                <a:spcPct val="15000"/>
              </a:spcAft>
              <a:buChar char="••"/>
            </a:pPr>
            <a:r>
              <a:rPr lang="en-US" dirty="0" smtClean="0">
                <a:latin typeface="Arial" panose="020B0604020202020204" pitchFamily="34" charset="0"/>
                <a:cs typeface="Arial" panose="020B0604020202020204" pitchFamily="34" charset="0"/>
              </a:rPr>
              <a:t>What are the </a:t>
            </a:r>
            <a:r>
              <a:rPr lang="en-US" dirty="0">
                <a:latin typeface="Arial" panose="020B0604020202020204" pitchFamily="34" charset="0"/>
                <a:cs typeface="Arial" panose="020B0604020202020204" pitchFamily="34" charset="0"/>
              </a:rPr>
              <a:t>different phases and achievements of the </a:t>
            </a:r>
            <a:r>
              <a:rPr lang="en-US" dirty="0" err="1">
                <a:latin typeface="Arial" panose="020B0604020202020204" pitchFamily="34" charset="0"/>
                <a:cs typeface="Arial" panose="020B0604020202020204" pitchFamily="34" charset="0"/>
              </a:rPr>
              <a:t>Chang’e</a:t>
            </a:r>
            <a:r>
              <a:rPr lang="en-US" dirty="0">
                <a:latin typeface="Arial" panose="020B0604020202020204" pitchFamily="34" charset="0"/>
                <a:cs typeface="Arial" panose="020B0604020202020204" pitchFamily="34" charset="0"/>
              </a:rPr>
              <a:t> lunar exploration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a:t>
            </a:r>
          </a:p>
        </p:txBody>
      </p:sp>
      <p:sp>
        <p:nvSpPr>
          <p:cNvPr id="27" name="文字方塊 26"/>
          <p:cNvSpPr txBox="1"/>
          <p:nvPr/>
        </p:nvSpPr>
        <p:spPr>
          <a:xfrm>
            <a:off x="2602160" y="6413856"/>
            <a:ext cx="8490649" cy="307777"/>
          </a:xfrm>
          <a:prstGeom prst="rect">
            <a:avLst/>
          </a:prstGeom>
          <a:noFill/>
        </p:spPr>
        <p:txBody>
          <a:bodyPr wrap="square" rtlCol="0">
            <a:spAutoFit/>
          </a:bodyPr>
          <a:lstStyle/>
          <a:p>
            <a:r>
              <a:rPr lang="en-US" altLang="zh-HK" sz="1400" dirty="0">
                <a:hlinkClick r:id="rId3"/>
              </a:rPr>
              <a:t>https://chinacurrent.com/story/23770/new-frontier-in-space-exploration</a:t>
            </a:r>
            <a:endParaRPr lang="zh-HK" altLang="en-US" sz="1400" dirty="0"/>
          </a:p>
        </p:txBody>
      </p:sp>
      <p:pic>
        <p:nvPicPr>
          <p:cNvPr id="28" name="圖片 27"/>
          <p:cNvPicPr>
            <a:picLocks noChangeAspect="1"/>
          </p:cNvPicPr>
          <p:nvPr/>
        </p:nvPicPr>
        <p:blipFill rotWithShape="1">
          <a:blip r:embed="rId4"/>
          <a:srcRect l="10324" t="14843" r="10425" b="8699"/>
          <a:stretch/>
        </p:blipFill>
        <p:spPr bwMode="auto">
          <a:xfrm>
            <a:off x="623559" y="2697008"/>
            <a:ext cx="3322800" cy="1803358"/>
          </a:xfrm>
          <a:prstGeom prst="rect">
            <a:avLst/>
          </a:prstGeom>
          <a:ln>
            <a:noFill/>
          </a:ln>
          <a:extLst>
            <a:ext uri="{53640926-AAD7-44D8-BBD7-CCE9431645EC}">
              <a14:shadowObscured xmlns:a14="http://schemas.microsoft.com/office/drawing/2010/main"/>
            </a:ext>
          </a:extLst>
        </p:spPr>
      </p:pic>
      <p:pic>
        <p:nvPicPr>
          <p:cNvPr id="29" name="圖片 28"/>
          <p:cNvPicPr>
            <a:picLocks noChangeAspect="1"/>
          </p:cNvPicPr>
          <p:nvPr/>
        </p:nvPicPr>
        <p:blipFill rotWithShape="1">
          <a:blip r:embed="rId5"/>
          <a:srcRect l="10629" t="14843" r="10577" b="9860"/>
          <a:stretch/>
        </p:blipFill>
        <p:spPr bwMode="auto">
          <a:xfrm>
            <a:off x="4501615" y="2707627"/>
            <a:ext cx="3312000" cy="1780443"/>
          </a:xfrm>
          <a:prstGeom prst="rect">
            <a:avLst/>
          </a:prstGeom>
          <a:ln>
            <a:noFill/>
          </a:ln>
          <a:extLst>
            <a:ext uri="{53640926-AAD7-44D8-BBD7-CCE9431645EC}">
              <a14:shadowObscured xmlns:a14="http://schemas.microsoft.com/office/drawing/2010/main"/>
            </a:ext>
          </a:extLst>
        </p:spPr>
      </p:pic>
      <p:pic>
        <p:nvPicPr>
          <p:cNvPr id="30" name="圖片 29"/>
          <p:cNvPicPr>
            <a:picLocks noChangeAspect="1"/>
          </p:cNvPicPr>
          <p:nvPr/>
        </p:nvPicPr>
        <p:blipFill rotWithShape="1">
          <a:blip r:embed="rId6"/>
          <a:srcRect l="13212" t="14573" r="9794" b="10670"/>
          <a:stretch/>
        </p:blipFill>
        <p:spPr bwMode="auto">
          <a:xfrm>
            <a:off x="8368296" y="2689915"/>
            <a:ext cx="3312000" cy="1809070"/>
          </a:xfrm>
          <a:prstGeom prst="rect">
            <a:avLst/>
          </a:prstGeom>
          <a:ln>
            <a:noFill/>
          </a:ln>
          <a:extLst>
            <a:ext uri="{53640926-AAD7-44D8-BBD7-CCE9431645EC}">
              <a14:shadowObscured xmlns:a14="http://schemas.microsoft.com/office/drawing/2010/main"/>
            </a:ext>
          </a:extLst>
        </p:spPr>
      </p:pic>
      <p:sp>
        <p:nvSpPr>
          <p:cNvPr id="51" name="Right Arrow 50"/>
          <p:cNvSpPr/>
          <p:nvPr/>
        </p:nvSpPr>
        <p:spPr>
          <a:xfrm>
            <a:off x="7925967" y="2987343"/>
            <a:ext cx="621102" cy="888520"/>
          </a:xfrm>
          <a:prstGeom prst="rightArrow">
            <a:avLst>
              <a:gd name="adj1" fmla="val 50000"/>
              <a:gd name="adj2" fmla="val 52778"/>
            </a:avLst>
          </a:prstGeom>
          <a:effectLst>
            <a:innerShdw blurRad="63500" dist="50800" dir="81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ight Arrow 5"/>
          <p:cNvSpPr/>
          <p:nvPr/>
        </p:nvSpPr>
        <p:spPr>
          <a:xfrm>
            <a:off x="4061562" y="2978183"/>
            <a:ext cx="621102" cy="888520"/>
          </a:xfrm>
          <a:prstGeom prst="rightArrow">
            <a:avLst/>
          </a:prstGeom>
          <a:effectLst>
            <a:innerShdw blurRad="63500" dist="50800" dir="8100000">
              <a:prstClr val="black">
                <a:alpha val="50000"/>
              </a:prstClr>
            </a:inn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48CB9A0-4162-44E9-9A46-94710FDAAC3B}" type="slidenum">
              <a:rPr lang="zh-HK" altLang="en-US" smtClean="0"/>
              <a:t>5</a:t>
            </a:fld>
            <a:endParaRPr lang="zh-HK" altLang="en-US"/>
          </a:p>
        </p:txBody>
      </p:sp>
    </p:spTree>
    <p:extLst>
      <p:ext uri="{BB962C8B-B14F-4D97-AF65-F5344CB8AC3E}">
        <p14:creationId xmlns:p14="http://schemas.microsoft.com/office/powerpoint/2010/main" val="4132011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接點 46"/>
          <p:cNvCxnSpPr/>
          <p:nvPr/>
        </p:nvCxnSpPr>
        <p:spPr>
          <a:xfrm flipH="1">
            <a:off x="7399562" y="4220278"/>
            <a:ext cx="269774" cy="422054"/>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43" name="直線接點 42"/>
          <p:cNvCxnSpPr>
            <a:stCxn id="6" idx="3"/>
          </p:cNvCxnSpPr>
          <p:nvPr/>
        </p:nvCxnSpPr>
        <p:spPr>
          <a:xfrm>
            <a:off x="6986271" y="2753495"/>
            <a:ext cx="430026" cy="252033"/>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77" name="直線接點 76"/>
          <p:cNvCxnSpPr/>
          <p:nvPr/>
        </p:nvCxnSpPr>
        <p:spPr>
          <a:xfrm flipV="1">
            <a:off x="8786944" y="2479213"/>
            <a:ext cx="459631" cy="314799"/>
          </a:xfrm>
          <a:prstGeom prst="line">
            <a:avLst/>
          </a:prstGeom>
          <a:ln w="9525"/>
        </p:spPr>
        <p:style>
          <a:lnRef idx="1">
            <a:schemeClr val="accent5"/>
          </a:lnRef>
          <a:fillRef idx="0">
            <a:schemeClr val="accent5"/>
          </a:fillRef>
          <a:effectRef idx="0">
            <a:schemeClr val="accent5"/>
          </a:effectRef>
          <a:fontRef idx="minor">
            <a:schemeClr val="tx1"/>
          </a:fontRef>
        </p:style>
      </p:cxnSp>
      <p:pic>
        <p:nvPicPr>
          <p:cNvPr id="23" name="圖片 22"/>
          <p:cNvPicPr>
            <a:picLocks noChangeAspect="1"/>
          </p:cNvPicPr>
          <p:nvPr/>
        </p:nvPicPr>
        <p:blipFill rotWithShape="1">
          <a:blip r:embed="rId2"/>
          <a:srcRect l="18219" t="16193" r="16346" b="4192"/>
          <a:stretch/>
        </p:blipFill>
        <p:spPr bwMode="auto">
          <a:xfrm>
            <a:off x="6986271" y="2616215"/>
            <a:ext cx="2629825" cy="1800000"/>
          </a:xfrm>
          <a:prstGeom prst="ellipse">
            <a:avLst/>
          </a:prstGeom>
          <a:ln>
            <a:noFill/>
          </a:ln>
          <a:effectLst>
            <a:softEdge rad="112500"/>
          </a:effectLst>
          <a:extLst>
            <a:ext uri="{53640926-AAD7-44D8-BBD7-CCE9431645EC}">
              <a14:shadowObscured xmlns:a14="http://schemas.microsoft.com/office/drawing/2010/main"/>
            </a:ext>
          </a:extLst>
        </p:spPr>
      </p:pic>
      <p:sp>
        <p:nvSpPr>
          <p:cNvPr id="4" name="Rectangle 3"/>
          <p:cNvSpPr/>
          <p:nvPr/>
        </p:nvSpPr>
        <p:spPr>
          <a:xfrm>
            <a:off x="314653" y="1494654"/>
            <a:ext cx="3422728" cy="1200329"/>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An Article on </a:t>
            </a:r>
            <a:endParaRPr lang="en-US" b="1" dirty="0" smtClean="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Chang'e</a:t>
            </a:r>
            <a:r>
              <a:rPr lang="en-US" b="1" dirty="0">
                <a:latin typeface="Arial" panose="020B0604020202020204" pitchFamily="34" charset="0"/>
                <a:cs typeface="Arial" panose="020B0604020202020204" pitchFamily="34" charset="0"/>
              </a:rPr>
              <a:t> 7 Robotic Mission to Search for Ice and Survey South Pole Landforms”</a:t>
            </a:r>
          </a:p>
        </p:txBody>
      </p:sp>
      <p:grpSp>
        <p:nvGrpSpPr>
          <p:cNvPr id="44" name="Group 43"/>
          <p:cNvGrpSpPr/>
          <p:nvPr/>
        </p:nvGrpSpPr>
        <p:grpSpPr>
          <a:xfrm>
            <a:off x="4138234" y="116624"/>
            <a:ext cx="7818040" cy="1191756"/>
            <a:chOff x="4440346" y="773658"/>
            <a:chExt cx="7160930" cy="1518951"/>
          </a:xfrm>
        </p:grpSpPr>
        <p:sp>
          <p:nvSpPr>
            <p:cNvPr id="46" name="Round Same Side Corner Rectangle 45"/>
            <p:cNvSpPr/>
            <p:nvPr/>
          </p:nvSpPr>
          <p:spPr>
            <a:xfrm rot="5400000">
              <a:off x="8088537" y="-1628409"/>
              <a:ext cx="1110670"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48" name="Round Same Side Corner Rectangle 4"/>
            <p:cNvSpPr txBox="1"/>
            <p:nvPr/>
          </p:nvSpPr>
          <p:spPr>
            <a:xfrm>
              <a:off x="5566085" y="890148"/>
              <a:ext cx="6035191" cy="8769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sz="1600" dirty="0">
                  <a:latin typeface="Arial" panose="020B0604020202020204" pitchFamily="34" charset="0"/>
                  <a:cs typeface="Arial" panose="020B0604020202020204" pitchFamily="34" charset="0"/>
                </a:rPr>
                <a:t>Use the article “</a:t>
              </a:r>
              <a:r>
                <a:rPr lang="en-US" sz="1600" dirty="0" err="1">
                  <a:latin typeface="Arial" panose="020B0604020202020204" pitchFamily="34" charset="0"/>
                  <a:cs typeface="Arial" panose="020B0604020202020204" pitchFamily="34" charset="0"/>
                </a:rPr>
                <a:t>Chang'e</a:t>
              </a:r>
              <a:r>
                <a:rPr lang="en-US" sz="1600" dirty="0">
                  <a:latin typeface="Arial" panose="020B0604020202020204" pitchFamily="34" charset="0"/>
                  <a:cs typeface="Arial" panose="020B0604020202020204" pitchFamily="34" charset="0"/>
                </a:rPr>
                <a:t> 7 Robotic Mission to Search for Ice and Survey South Pole Landforms” </a:t>
              </a:r>
              <a:r>
                <a:rPr lang="en-US" sz="1600" dirty="0" smtClean="0">
                  <a:latin typeface="Arial" panose="020B0604020202020204" pitchFamily="34" charset="0"/>
                  <a:cs typeface="Arial" panose="020B0604020202020204" pitchFamily="34" charset="0"/>
                </a:rPr>
                <a:t>to discuss the missions </a:t>
              </a:r>
              <a:r>
                <a:rPr lang="en-US" sz="1600" dirty="0">
                  <a:latin typeface="Arial" panose="020B0604020202020204" pitchFamily="34" charset="0"/>
                  <a:cs typeface="Arial" panose="020B0604020202020204" pitchFamily="34" charset="0"/>
                </a:rPr>
                <a:t>of </a:t>
              </a:r>
              <a:r>
                <a:rPr lang="en-US" sz="1600" dirty="0" err="1">
                  <a:latin typeface="Arial" panose="020B0604020202020204" pitchFamily="34" charset="0"/>
                  <a:cs typeface="Arial" panose="020B0604020202020204" pitchFamily="34" charset="0"/>
                </a:rPr>
                <a:t>Chang’e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7 with students.</a:t>
              </a:r>
            </a:p>
          </p:txBody>
        </p:sp>
        <p:sp>
          <p:nvSpPr>
            <p:cNvPr id="53" name="Pentagon 52"/>
            <p:cNvSpPr/>
            <p:nvPr/>
          </p:nvSpPr>
          <p:spPr>
            <a:xfrm rot="5400000">
              <a:off x="4326747" y="930365"/>
              <a:ext cx="1518951" cy="1205537"/>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Chevron 4"/>
            <p:cNvSpPr txBox="1"/>
            <p:nvPr/>
          </p:nvSpPr>
          <p:spPr>
            <a:xfrm>
              <a:off x="4440346" y="126655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a:t>
              </a:r>
              <a:endParaRPr lang="en-US" sz="2000" b="1" kern="1200" dirty="0">
                <a:latin typeface="Arial" panose="020B0604020202020204" pitchFamily="34" charset="0"/>
                <a:cs typeface="Arial" panose="020B0604020202020204" pitchFamily="34" charset="0"/>
              </a:endParaRPr>
            </a:p>
          </p:txBody>
        </p:sp>
      </p:grpSp>
      <p:sp>
        <p:nvSpPr>
          <p:cNvPr id="8" name="Rectangle 7"/>
          <p:cNvSpPr/>
          <p:nvPr/>
        </p:nvSpPr>
        <p:spPr>
          <a:xfrm>
            <a:off x="579185" y="4453870"/>
            <a:ext cx="3294767" cy="954107"/>
          </a:xfrm>
          <a:prstGeom prst="rect">
            <a:avLst/>
          </a:prstGeom>
        </p:spPr>
        <p:txBody>
          <a:bodyPr wrap="square">
            <a:spAutoFit/>
          </a:bodyPr>
          <a:lstStyle/>
          <a:p>
            <a:r>
              <a:rPr lang="en-US" sz="1400" dirty="0" smtClean="0"/>
              <a:t>Source: </a:t>
            </a:r>
            <a:r>
              <a:rPr lang="en-US" sz="1400" dirty="0" err="1" smtClean="0"/>
              <a:t>Chang’e</a:t>
            </a:r>
            <a:r>
              <a:rPr lang="en-US" sz="1400" dirty="0" smtClean="0"/>
              <a:t> 7 Robotic Mission to Search for Ice and Survey South Pole Landforms.  (2022, March 11). </a:t>
            </a:r>
            <a:r>
              <a:rPr lang="en-US" sz="1400" i="1" dirty="0" smtClean="0"/>
              <a:t>China National Space Administration</a:t>
            </a:r>
            <a:r>
              <a:rPr lang="en-US" sz="1400" dirty="0" smtClean="0"/>
              <a:t>. </a:t>
            </a:r>
            <a:endParaRPr lang="en-US" sz="1400" dirty="0"/>
          </a:p>
        </p:txBody>
      </p:sp>
      <p:sp>
        <p:nvSpPr>
          <p:cNvPr id="3" name="文字方塊 2"/>
          <p:cNvSpPr txBox="1"/>
          <p:nvPr/>
        </p:nvSpPr>
        <p:spPr>
          <a:xfrm>
            <a:off x="7618010" y="2821597"/>
            <a:ext cx="1366345" cy="367862"/>
          </a:xfrm>
          <a:prstGeom prst="rect">
            <a:avLst/>
          </a:prstGeom>
          <a:noFill/>
        </p:spPr>
        <p:txBody>
          <a:bodyPr wrap="square" rtlCol="0">
            <a:spAutoFit/>
          </a:bodyPr>
          <a:lstStyle/>
          <a:p>
            <a:r>
              <a:rPr lang="en-US" altLang="zh-HK" b="1" dirty="0" err="1" smtClean="0">
                <a:solidFill>
                  <a:schemeClr val="accent2">
                    <a:lumMod val="60000"/>
                    <a:lumOff val="40000"/>
                  </a:schemeClr>
                </a:solidFill>
                <a:latin typeface="Arial" panose="020B0604020202020204" pitchFamily="34" charset="0"/>
                <a:cs typeface="Arial" panose="020B0604020202020204" pitchFamily="34" charset="0"/>
              </a:rPr>
              <a:t>Chang’e</a:t>
            </a:r>
            <a:r>
              <a:rPr lang="en-US" altLang="zh-HK" b="1" dirty="0" smtClean="0">
                <a:solidFill>
                  <a:schemeClr val="accent2">
                    <a:lumMod val="60000"/>
                    <a:lumOff val="40000"/>
                  </a:schemeClr>
                </a:solidFill>
                <a:latin typeface="Arial" panose="020B0604020202020204" pitchFamily="34" charset="0"/>
                <a:cs typeface="Arial" panose="020B0604020202020204" pitchFamily="34" charset="0"/>
              </a:rPr>
              <a:t> 7</a:t>
            </a:r>
            <a:endParaRPr lang="zh-HK" altLang="en-US" b="1"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6" name="圓角矩形 5"/>
          <p:cNvSpPr/>
          <p:nvPr/>
        </p:nvSpPr>
        <p:spPr>
          <a:xfrm>
            <a:off x="5875283" y="2501462"/>
            <a:ext cx="1110988" cy="504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smtClean="0"/>
              <a:t>Mission</a:t>
            </a:r>
            <a:endParaRPr lang="zh-HK" altLang="en-US" dirty="0"/>
          </a:p>
        </p:txBody>
      </p:sp>
      <p:sp>
        <p:nvSpPr>
          <p:cNvPr id="24" name="圓角矩形 23"/>
          <p:cNvSpPr/>
          <p:nvPr/>
        </p:nvSpPr>
        <p:spPr>
          <a:xfrm>
            <a:off x="6494380" y="4642332"/>
            <a:ext cx="1413807" cy="504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smtClean="0"/>
              <a:t>Destination</a:t>
            </a:r>
            <a:endParaRPr lang="zh-HK" altLang="en-US" dirty="0"/>
          </a:p>
        </p:txBody>
      </p:sp>
      <p:sp>
        <p:nvSpPr>
          <p:cNvPr id="25" name="圓角矩形 24"/>
          <p:cNvSpPr/>
          <p:nvPr/>
        </p:nvSpPr>
        <p:spPr>
          <a:xfrm>
            <a:off x="9139563" y="2006287"/>
            <a:ext cx="1238667" cy="504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smtClean="0"/>
              <a:t>Preceding success</a:t>
            </a:r>
            <a:endParaRPr lang="zh-HK" altLang="en-US" dirty="0"/>
          </a:p>
        </p:txBody>
      </p:sp>
      <p:cxnSp>
        <p:nvCxnSpPr>
          <p:cNvPr id="15" name="直線接點 14"/>
          <p:cNvCxnSpPr>
            <a:endCxn id="6" idx="0"/>
          </p:cNvCxnSpPr>
          <p:nvPr/>
        </p:nvCxnSpPr>
        <p:spPr>
          <a:xfrm flipH="1">
            <a:off x="6430777" y="2157861"/>
            <a:ext cx="138189" cy="343601"/>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28" name="直線接點 27"/>
          <p:cNvCxnSpPr/>
          <p:nvPr/>
        </p:nvCxnSpPr>
        <p:spPr>
          <a:xfrm flipH="1">
            <a:off x="6354530" y="3017658"/>
            <a:ext cx="1" cy="498557"/>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30" name="直線接點 29"/>
          <p:cNvCxnSpPr/>
          <p:nvPr/>
        </p:nvCxnSpPr>
        <p:spPr>
          <a:xfrm flipH="1">
            <a:off x="5108028" y="2971982"/>
            <a:ext cx="816476" cy="706639"/>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32" name="直線接點 31"/>
          <p:cNvCxnSpPr/>
          <p:nvPr/>
        </p:nvCxnSpPr>
        <p:spPr>
          <a:xfrm flipH="1">
            <a:off x="5270856" y="2719067"/>
            <a:ext cx="597276" cy="0"/>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34" name="直線接點 33"/>
          <p:cNvCxnSpPr/>
          <p:nvPr/>
        </p:nvCxnSpPr>
        <p:spPr>
          <a:xfrm>
            <a:off x="5739733" y="2184374"/>
            <a:ext cx="237696" cy="325979"/>
          </a:xfrm>
          <a:prstGeom prst="line">
            <a:avLst/>
          </a:prstGeom>
          <a:ln w="9525"/>
        </p:spPr>
        <p:style>
          <a:lnRef idx="1">
            <a:schemeClr val="accent5"/>
          </a:lnRef>
          <a:fillRef idx="0">
            <a:schemeClr val="accent5"/>
          </a:fillRef>
          <a:effectRef idx="0">
            <a:schemeClr val="accent5"/>
          </a:effectRef>
          <a:fontRef idx="minor">
            <a:schemeClr val="tx1"/>
          </a:fontRef>
        </p:style>
      </p:cxnSp>
      <p:sp>
        <p:nvSpPr>
          <p:cNvPr id="36" name="圓角矩形 35"/>
          <p:cNvSpPr/>
          <p:nvPr/>
        </p:nvSpPr>
        <p:spPr>
          <a:xfrm>
            <a:off x="6430777" y="1480683"/>
            <a:ext cx="1000037"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38" name="圓角矩形 37"/>
          <p:cNvSpPr/>
          <p:nvPr/>
        </p:nvSpPr>
        <p:spPr>
          <a:xfrm>
            <a:off x="5868131" y="3516215"/>
            <a:ext cx="1118139"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40" name="圓角矩形 39"/>
          <p:cNvSpPr/>
          <p:nvPr/>
        </p:nvSpPr>
        <p:spPr>
          <a:xfrm>
            <a:off x="4336700" y="3418226"/>
            <a:ext cx="1118139"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41" name="圓角矩形 40"/>
          <p:cNvSpPr/>
          <p:nvPr/>
        </p:nvSpPr>
        <p:spPr>
          <a:xfrm>
            <a:off x="4138234" y="2430325"/>
            <a:ext cx="1118139"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42" name="圓角矩形 41"/>
          <p:cNvSpPr/>
          <p:nvPr/>
        </p:nvSpPr>
        <p:spPr>
          <a:xfrm>
            <a:off x="5043055" y="1555983"/>
            <a:ext cx="1118139"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cxnSp>
        <p:nvCxnSpPr>
          <p:cNvPr id="49" name="直線接點 48"/>
          <p:cNvCxnSpPr>
            <a:endCxn id="55" idx="0"/>
          </p:cNvCxnSpPr>
          <p:nvPr/>
        </p:nvCxnSpPr>
        <p:spPr>
          <a:xfrm flipH="1">
            <a:off x="6684881" y="5135236"/>
            <a:ext cx="302459" cy="284299"/>
          </a:xfrm>
          <a:prstGeom prst="line">
            <a:avLst/>
          </a:prstGeom>
          <a:ln w="9525"/>
        </p:spPr>
        <p:style>
          <a:lnRef idx="1">
            <a:schemeClr val="accent5"/>
          </a:lnRef>
          <a:fillRef idx="0">
            <a:schemeClr val="accent5"/>
          </a:fillRef>
          <a:effectRef idx="0">
            <a:schemeClr val="accent5"/>
          </a:effectRef>
          <a:fontRef idx="minor">
            <a:schemeClr val="tx1"/>
          </a:fontRef>
        </p:style>
      </p:cxnSp>
      <p:sp>
        <p:nvSpPr>
          <p:cNvPr id="55" name="圓角矩形 54"/>
          <p:cNvSpPr/>
          <p:nvPr/>
        </p:nvSpPr>
        <p:spPr>
          <a:xfrm>
            <a:off x="6184862" y="5419535"/>
            <a:ext cx="1000037"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cxnSp>
        <p:nvCxnSpPr>
          <p:cNvPr id="56" name="直線接點 55"/>
          <p:cNvCxnSpPr/>
          <p:nvPr/>
        </p:nvCxnSpPr>
        <p:spPr>
          <a:xfrm flipH="1">
            <a:off x="7177843" y="5066947"/>
            <a:ext cx="1259200" cy="448189"/>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57" name="直線接點 56"/>
          <p:cNvCxnSpPr/>
          <p:nvPr/>
        </p:nvCxnSpPr>
        <p:spPr>
          <a:xfrm>
            <a:off x="7201283" y="6076333"/>
            <a:ext cx="1330261" cy="289535"/>
          </a:xfrm>
          <a:prstGeom prst="line">
            <a:avLst/>
          </a:prstGeom>
          <a:ln w="9525"/>
        </p:spPr>
        <p:style>
          <a:lnRef idx="1">
            <a:schemeClr val="accent5"/>
          </a:lnRef>
          <a:fillRef idx="0">
            <a:schemeClr val="accent5"/>
          </a:fillRef>
          <a:effectRef idx="0">
            <a:schemeClr val="accent5"/>
          </a:effectRef>
          <a:fontRef idx="minor">
            <a:schemeClr val="tx1"/>
          </a:fontRef>
        </p:style>
      </p:cxnSp>
      <p:sp>
        <p:nvSpPr>
          <p:cNvPr id="59" name="文字方塊 58"/>
          <p:cNvSpPr txBox="1"/>
          <p:nvPr/>
        </p:nvSpPr>
        <p:spPr>
          <a:xfrm>
            <a:off x="7302979" y="5480973"/>
            <a:ext cx="1238428" cy="523220"/>
          </a:xfrm>
          <a:prstGeom prst="rect">
            <a:avLst/>
          </a:prstGeom>
          <a:noFill/>
        </p:spPr>
        <p:txBody>
          <a:bodyPr wrap="square" rtlCol="0">
            <a:spAutoFit/>
          </a:bodyPr>
          <a:lstStyle/>
          <a:p>
            <a:r>
              <a:rPr lang="en-US" altLang="zh-HK" sz="1400" dirty="0" err="1" smtClean="0">
                <a:latin typeface="Arial" panose="020B0604020202020204" pitchFamily="34" charset="0"/>
                <a:cs typeface="Arial" panose="020B0604020202020204" pitchFamily="34" charset="0"/>
              </a:rPr>
              <a:t>Favourable</a:t>
            </a:r>
            <a:r>
              <a:rPr lang="en-US" altLang="zh-HK" sz="1400" dirty="0" smtClean="0">
                <a:latin typeface="Arial" panose="020B0604020202020204" pitchFamily="34" charset="0"/>
                <a:cs typeface="Arial" panose="020B0604020202020204" pitchFamily="34" charset="0"/>
              </a:rPr>
              <a:t> conditions</a:t>
            </a:r>
            <a:endParaRPr lang="zh-HK" altLang="en-US" sz="1400" dirty="0">
              <a:latin typeface="Arial" panose="020B0604020202020204" pitchFamily="34" charset="0"/>
              <a:cs typeface="Arial" panose="020B0604020202020204" pitchFamily="34" charset="0"/>
            </a:endParaRPr>
          </a:p>
        </p:txBody>
      </p:sp>
      <p:sp>
        <p:nvSpPr>
          <p:cNvPr id="60" name="圓角矩形 59"/>
          <p:cNvSpPr/>
          <p:nvPr/>
        </p:nvSpPr>
        <p:spPr>
          <a:xfrm>
            <a:off x="9616096" y="5246021"/>
            <a:ext cx="1000037"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cxnSp>
        <p:nvCxnSpPr>
          <p:cNvPr id="67" name="直線接點 66"/>
          <p:cNvCxnSpPr/>
          <p:nvPr/>
        </p:nvCxnSpPr>
        <p:spPr>
          <a:xfrm flipH="1" flipV="1">
            <a:off x="7184900" y="5764632"/>
            <a:ext cx="2431196" cy="4516"/>
          </a:xfrm>
          <a:prstGeom prst="line">
            <a:avLst/>
          </a:prstGeom>
          <a:ln w="9525"/>
        </p:spPr>
        <p:style>
          <a:lnRef idx="1">
            <a:schemeClr val="accent5"/>
          </a:lnRef>
          <a:fillRef idx="0">
            <a:schemeClr val="accent5"/>
          </a:fillRef>
          <a:effectRef idx="0">
            <a:schemeClr val="accent5"/>
          </a:effectRef>
          <a:fontRef idx="minor">
            <a:schemeClr val="tx1"/>
          </a:fontRef>
        </p:style>
      </p:cxnSp>
      <p:sp>
        <p:nvSpPr>
          <p:cNvPr id="71" name="圓角矩形 70"/>
          <p:cNvSpPr/>
          <p:nvPr/>
        </p:nvSpPr>
        <p:spPr>
          <a:xfrm>
            <a:off x="8381548" y="4614508"/>
            <a:ext cx="1000037"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72" name="圓角矩形 71"/>
          <p:cNvSpPr/>
          <p:nvPr/>
        </p:nvSpPr>
        <p:spPr>
          <a:xfrm>
            <a:off x="8531544" y="5909059"/>
            <a:ext cx="1000037"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79" name="圓角矩形 78"/>
          <p:cNvSpPr/>
          <p:nvPr/>
        </p:nvSpPr>
        <p:spPr>
          <a:xfrm>
            <a:off x="10566642" y="2602596"/>
            <a:ext cx="1267432"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err="1" smtClean="0">
                <a:solidFill>
                  <a:schemeClr val="tx1"/>
                </a:solidFill>
              </a:rPr>
              <a:t>Chang’e</a:t>
            </a:r>
            <a:r>
              <a:rPr lang="en-US" altLang="zh-HK" dirty="0" smtClean="0">
                <a:solidFill>
                  <a:schemeClr val="tx1"/>
                </a:solidFill>
              </a:rPr>
              <a:t> 5</a:t>
            </a:r>
            <a:endParaRPr lang="zh-HK" altLang="en-US" dirty="0">
              <a:solidFill>
                <a:schemeClr val="tx1"/>
              </a:solidFill>
            </a:endParaRPr>
          </a:p>
        </p:txBody>
      </p:sp>
      <p:cxnSp>
        <p:nvCxnSpPr>
          <p:cNvPr id="80" name="直線接點 79"/>
          <p:cNvCxnSpPr>
            <a:endCxn id="79" idx="1"/>
          </p:cNvCxnSpPr>
          <p:nvPr/>
        </p:nvCxnSpPr>
        <p:spPr>
          <a:xfrm>
            <a:off x="10078603" y="2516380"/>
            <a:ext cx="488039" cy="487242"/>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82" name="直線接點 81"/>
          <p:cNvCxnSpPr/>
          <p:nvPr/>
        </p:nvCxnSpPr>
        <p:spPr>
          <a:xfrm flipV="1">
            <a:off x="10322622" y="3413531"/>
            <a:ext cx="430493" cy="732773"/>
          </a:xfrm>
          <a:prstGeom prst="line">
            <a:avLst/>
          </a:prstGeom>
          <a:ln w="9525"/>
        </p:spPr>
        <p:style>
          <a:lnRef idx="1">
            <a:schemeClr val="accent5"/>
          </a:lnRef>
          <a:fillRef idx="0">
            <a:schemeClr val="accent5"/>
          </a:fillRef>
          <a:effectRef idx="0">
            <a:schemeClr val="accent5"/>
          </a:effectRef>
          <a:fontRef idx="minor">
            <a:schemeClr val="tx1"/>
          </a:fontRef>
        </p:style>
      </p:cxnSp>
      <p:sp>
        <p:nvSpPr>
          <p:cNvPr id="86" name="圓角矩形 85"/>
          <p:cNvSpPr/>
          <p:nvPr/>
        </p:nvSpPr>
        <p:spPr>
          <a:xfrm>
            <a:off x="9996428" y="4029473"/>
            <a:ext cx="1000037" cy="8020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89" name="文字方塊 88"/>
          <p:cNvSpPr txBox="1"/>
          <p:nvPr/>
        </p:nvSpPr>
        <p:spPr>
          <a:xfrm>
            <a:off x="10566642" y="3614813"/>
            <a:ext cx="1312659" cy="307777"/>
          </a:xfrm>
          <a:prstGeom prst="rect">
            <a:avLst/>
          </a:prstGeom>
          <a:noFill/>
        </p:spPr>
        <p:txBody>
          <a:bodyPr wrap="square" rtlCol="0">
            <a:spAutoFit/>
          </a:bodyPr>
          <a:lstStyle/>
          <a:p>
            <a:r>
              <a:rPr lang="en-US" altLang="zh-HK" sz="1400" dirty="0" smtClean="0">
                <a:latin typeface="Arial" panose="020B0604020202020204" pitchFamily="34" charset="0"/>
                <a:cs typeface="Arial" panose="020B0604020202020204" pitchFamily="34" charset="0"/>
              </a:rPr>
              <a:t>Achievements</a:t>
            </a:r>
            <a:endParaRPr lang="zh-HK" altLang="en-US" sz="1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E48CB9A0-4162-44E9-9A46-94710FDAAC3B}" type="slidenum">
              <a:rPr lang="zh-HK" altLang="en-US" smtClean="0"/>
              <a:t>6</a:t>
            </a:fld>
            <a:endParaRPr lang="zh-HK" altLang="en-US"/>
          </a:p>
        </p:txBody>
      </p:sp>
      <p:sp>
        <p:nvSpPr>
          <p:cNvPr id="45" name="Rounded Rectangle 44"/>
          <p:cNvSpPr/>
          <p:nvPr/>
        </p:nvSpPr>
        <p:spPr>
          <a:xfrm>
            <a:off x="347052" y="1206856"/>
            <a:ext cx="3396240" cy="439558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3"/>
          <a:stretch>
            <a:fillRect/>
          </a:stretch>
        </p:blipFill>
        <p:spPr>
          <a:xfrm rot="21133631">
            <a:off x="1246303" y="3016967"/>
            <a:ext cx="1488768" cy="10467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0">
            <a:scrgbClr r="0" g="0" b="0"/>
          </a:lnRef>
          <a:fillRef idx="0">
            <a:scrgbClr r="0" g="0" b="0"/>
          </a:fillRef>
          <a:effectRef idx="0">
            <a:scrgbClr r="0" g="0" b="0"/>
          </a:effectRef>
          <a:fontRef idx="minor">
            <a:schemeClr val="lt1"/>
          </a:fontRef>
        </p:style>
      </p:pic>
    </p:spTree>
    <p:extLst>
      <p:ext uri="{BB962C8B-B14F-4D97-AF65-F5344CB8AC3E}">
        <p14:creationId xmlns:p14="http://schemas.microsoft.com/office/powerpoint/2010/main" val="2325898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6955" y="1396839"/>
            <a:ext cx="3588410" cy="1200329"/>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An Article on </a:t>
            </a:r>
            <a:endParaRPr lang="en-US" b="1" dirty="0" smtClean="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Chang'e</a:t>
            </a:r>
            <a:r>
              <a:rPr lang="en-US" b="1" dirty="0">
                <a:latin typeface="Arial" panose="020B0604020202020204" pitchFamily="34" charset="0"/>
                <a:cs typeface="Arial" panose="020B0604020202020204" pitchFamily="34" charset="0"/>
              </a:rPr>
              <a:t> 7 Robotic Mission to Search for Ice and Survey South Pole Landforms”</a:t>
            </a:r>
          </a:p>
        </p:txBody>
      </p:sp>
      <p:grpSp>
        <p:nvGrpSpPr>
          <p:cNvPr id="44" name="Group 43"/>
          <p:cNvGrpSpPr/>
          <p:nvPr/>
        </p:nvGrpSpPr>
        <p:grpSpPr>
          <a:xfrm>
            <a:off x="4602022" y="240420"/>
            <a:ext cx="7341778" cy="1114024"/>
            <a:chOff x="4440346" y="773658"/>
            <a:chExt cx="7160930" cy="1518951"/>
          </a:xfrm>
        </p:grpSpPr>
        <p:sp>
          <p:nvSpPr>
            <p:cNvPr id="46" name="Round Same Side Corner Rectangle 45"/>
            <p:cNvSpPr/>
            <p:nvPr/>
          </p:nvSpPr>
          <p:spPr>
            <a:xfrm rot="5400000">
              <a:off x="8088537" y="-1628409"/>
              <a:ext cx="1110670"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48" name="Round Same Side Corner Rectangle 4"/>
            <p:cNvSpPr txBox="1"/>
            <p:nvPr/>
          </p:nvSpPr>
          <p:spPr>
            <a:xfrm>
              <a:off x="5694355" y="1003166"/>
              <a:ext cx="5840009" cy="7190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sz="1600" dirty="0" smtClean="0">
                  <a:latin typeface="Arial" panose="020B0604020202020204" pitchFamily="34" charset="0"/>
                  <a:cs typeface="Arial" panose="020B0604020202020204" pitchFamily="34" charset="0"/>
                </a:rPr>
                <a:t>Guide </a:t>
              </a:r>
              <a:r>
                <a:rPr lang="en-US" sz="1600" dirty="0">
                  <a:latin typeface="Arial" panose="020B0604020202020204" pitchFamily="34" charset="0"/>
                  <a:cs typeface="Arial" panose="020B0604020202020204" pitchFamily="34" charset="0"/>
                </a:rPr>
                <a:t>students to identify the use </a:t>
              </a:r>
              <a:r>
                <a:rPr lang="en-US" sz="1600" dirty="0" smtClean="0">
                  <a:latin typeface="Arial" panose="020B0604020202020204" pitchFamily="34" charset="0"/>
                  <a:cs typeface="Arial" panose="020B0604020202020204" pitchFamily="34" charset="0"/>
                </a:rPr>
                <a:t>of the passive voice in the video and the article.</a:t>
              </a:r>
              <a:endParaRPr lang="en-US" sz="1600" dirty="0">
                <a:latin typeface="Arial" panose="020B0604020202020204" pitchFamily="34" charset="0"/>
                <a:cs typeface="Arial" panose="020B0604020202020204" pitchFamily="34" charset="0"/>
              </a:endParaRPr>
            </a:p>
          </p:txBody>
        </p:sp>
        <p:sp>
          <p:nvSpPr>
            <p:cNvPr id="53" name="Pentagon 52"/>
            <p:cNvSpPr/>
            <p:nvPr/>
          </p:nvSpPr>
          <p:spPr>
            <a:xfrm rot="5400000">
              <a:off x="4326747" y="930365"/>
              <a:ext cx="1518951" cy="1205537"/>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Chevron 4"/>
            <p:cNvSpPr txBox="1"/>
            <p:nvPr/>
          </p:nvSpPr>
          <p:spPr>
            <a:xfrm>
              <a:off x="4440346" y="1266555"/>
              <a:ext cx="1289230" cy="45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Post-viewing</a:t>
              </a:r>
              <a:endParaRPr lang="en-US" sz="2000" b="1" kern="1200" dirty="0">
                <a:latin typeface="Arial" panose="020B0604020202020204" pitchFamily="34" charset="0"/>
                <a:cs typeface="Arial" panose="020B0604020202020204" pitchFamily="34" charset="0"/>
              </a:endParaRPr>
            </a:p>
          </p:txBody>
        </p:sp>
      </p:grpSp>
      <p:sp>
        <p:nvSpPr>
          <p:cNvPr id="92" name="矩形 91"/>
          <p:cNvSpPr/>
          <p:nvPr/>
        </p:nvSpPr>
        <p:spPr>
          <a:xfrm>
            <a:off x="4192393" y="4151600"/>
            <a:ext cx="4484277" cy="24383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Tx/>
              <a:buChar char="-"/>
            </a:pPr>
            <a:r>
              <a:rPr lang="en-US" altLang="zh-HK" sz="1600" dirty="0"/>
              <a:t>The </a:t>
            </a:r>
            <a:r>
              <a:rPr lang="en-US" altLang="zh-HK" sz="1600" dirty="0" err="1"/>
              <a:t>Chang'e</a:t>
            </a:r>
            <a:r>
              <a:rPr lang="en-US" altLang="zh-HK" sz="1600" dirty="0"/>
              <a:t> 7 mission </a:t>
            </a:r>
            <a:r>
              <a:rPr lang="en-US" altLang="zh-HK" sz="1600" b="1" u="sng" dirty="0"/>
              <a:t>is set </a:t>
            </a:r>
            <a:r>
              <a:rPr lang="en-US" altLang="zh-HK" sz="1600" dirty="0"/>
              <a:t>to find traces of ice at the south pole, investigate the environment and weather there, and survey its </a:t>
            </a:r>
            <a:r>
              <a:rPr lang="en-US" altLang="zh-HK" sz="1600" dirty="0" smtClean="0"/>
              <a:t>landforms.</a:t>
            </a:r>
          </a:p>
          <a:p>
            <a:pPr marL="285750" indent="-285750">
              <a:buFontTx/>
              <a:buChar char="-"/>
            </a:pPr>
            <a:r>
              <a:rPr lang="en-US" altLang="zh-HK" sz="1600" dirty="0"/>
              <a:t>It </a:t>
            </a:r>
            <a:r>
              <a:rPr lang="en-US" altLang="zh-HK" sz="1600" b="1" u="sng" dirty="0"/>
              <a:t>will also be tasked with </a:t>
            </a:r>
            <a:r>
              <a:rPr lang="en-US" altLang="zh-HK" sz="1600" dirty="0"/>
              <a:t>detecting the natural resources beneath the south pole's surface</a:t>
            </a:r>
            <a:r>
              <a:rPr lang="en-US" altLang="zh-HK" sz="1600" dirty="0" smtClean="0"/>
              <a:t>.</a:t>
            </a:r>
          </a:p>
          <a:p>
            <a:pPr marL="285750" indent="-285750">
              <a:buFontTx/>
              <a:buChar char="-"/>
            </a:pPr>
            <a:r>
              <a:rPr lang="en-US" altLang="zh-HK" sz="1600" dirty="0" smtClean="0"/>
              <a:t> He said the selection of the south pole as </a:t>
            </a:r>
            <a:r>
              <a:rPr lang="en-US" altLang="zh-HK" sz="1600" dirty="0" err="1" smtClean="0"/>
              <a:t>Chang’e</a:t>
            </a:r>
            <a:r>
              <a:rPr lang="en-US" altLang="zh-HK" sz="1600" dirty="0" smtClean="0"/>
              <a:t> 7’s destination </a:t>
            </a:r>
            <a:r>
              <a:rPr lang="en-US" altLang="zh-HK" sz="1600" b="1" u="sng" dirty="0" smtClean="0"/>
              <a:t>was based on </a:t>
            </a:r>
            <a:r>
              <a:rPr lang="en-US" altLang="zh-HK" sz="1600" dirty="0" smtClean="0"/>
              <a:t>two </a:t>
            </a:r>
            <a:r>
              <a:rPr lang="en-US" altLang="zh-HK" sz="1600" dirty="0"/>
              <a:t>major considerations.</a:t>
            </a:r>
            <a:endParaRPr lang="zh-HK" altLang="en-US" sz="1600" dirty="0"/>
          </a:p>
        </p:txBody>
      </p:sp>
      <p:pic>
        <p:nvPicPr>
          <p:cNvPr id="45" name="Picture 4" descr="16,636 Video Clipart Stock Photos, Pictures &amp;amp; Royalty-Free Images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98" t="24428" r="19880" b="23865"/>
          <a:stretch/>
        </p:blipFill>
        <p:spPr bwMode="auto">
          <a:xfrm>
            <a:off x="234649" y="2774623"/>
            <a:ext cx="3712767" cy="3215088"/>
          </a:xfrm>
          <a:prstGeom prst="rect">
            <a:avLst/>
          </a:prstGeom>
          <a:noFill/>
          <a:extLst>
            <a:ext uri="{909E8E84-426E-40DD-AFC4-6F175D3DCCD1}">
              <a14:hiddenFill xmlns:a14="http://schemas.microsoft.com/office/drawing/2010/main">
                <a:solidFill>
                  <a:srgbClr val="FFFFFF"/>
                </a:solidFill>
              </a14:hiddenFill>
            </a:ext>
          </a:extLst>
        </p:spPr>
      </p:pic>
      <p:pic>
        <p:nvPicPr>
          <p:cNvPr id="50" name="圖片 49"/>
          <p:cNvPicPr>
            <a:picLocks noChangeAspect="1"/>
          </p:cNvPicPr>
          <p:nvPr/>
        </p:nvPicPr>
        <p:blipFill rotWithShape="1">
          <a:blip r:embed="rId3"/>
          <a:srcRect l="7136" t="18892" r="6781" b="9050"/>
          <a:stretch/>
        </p:blipFill>
        <p:spPr bwMode="auto">
          <a:xfrm>
            <a:off x="432004" y="3590167"/>
            <a:ext cx="3325554" cy="1566000"/>
          </a:xfrm>
          <a:prstGeom prst="rect">
            <a:avLst/>
          </a:prstGeom>
          <a:ln>
            <a:noFill/>
          </a:ln>
          <a:extLst>
            <a:ext uri="{53640926-AAD7-44D8-BBD7-CCE9431645EC}">
              <a14:shadowObscured xmlns:a14="http://schemas.microsoft.com/office/drawing/2010/main"/>
            </a:ext>
          </a:extLst>
        </p:spPr>
      </p:pic>
      <p:sp>
        <p:nvSpPr>
          <p:cNvPr id="51" name="Rectangle 3"/>
          <p:cNvSpPr/>
          <p:nvPr/>
        </p:nvSpPr>
        <p:spPr>
          <a:xfrm>
            <a:off x="65988" y="1540395"/>
            <a:ext cx="4192394" cy="1015663"/>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 Video on </a:t>
            </a:r>
            <a:endParaRPr lang="en-US" sz="2000" b="1" dirty="0" smtClean="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“New Frontier in Space Exploration”</a:t>
            </a:r>
          </a:p>
        </p:txBody>
      </p:sp>
      <p:sp>
        <p:nvSpPr>
          <p:cNvPr id="52" name="矩形 51"/>
          <p:cNvSpPr/>
          <p:nvPr/>
        </p:nvSpPr>
        <p:spPr>
          <a:xfrm>
            <a:off x="3870118" y="1752045"/>
            <a:ext cx="4484277" cy="21450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Tx/>
              <a:buChar char="-"/>
            </a:pPr>
            <a:r>
              <a:rPr lang="en-US" altLang="zh-HK" sz="1600" dirty="0" smtClean="0"/>
              <a:t>China’s lunar exploration </a:t>
            </a:r>
            <a:r>
              <a:rPr lang="en-US" altLang="zh-HK" sz="1600" dirty="0" err="1" smtClean="0"/>
              <a:t>programme</a:t>
            </a:r>
            <a:r>
              <a:rPr lang="en-US" altLang="zh-HK" sz="1600" dirty="0" smtClean="0"/>
              <a:t> </a:t>
            </a:r>
            <a:r>
              <a:rPr lang="en-US" altLang="zh-HK" sz="1600" b="1" u="sng" dirty="0" smtClean="0"/>
              <a:t>is named </a:t>
            </a:r>
            <a:r>
              <a:rPr lang="en-US" altLang="zh-HK" sz="1600" dirty="0" smtClean="0"/>
              <a:t>for </a:t>
            </a:r>
            <a:r>
              <a:rPr lang="en-US" altLang="zh-HK" sz="1600" dirty="0" err="1" smtClean="0"/>
              <a:t>Chang’e</a:t>
            </a:r>
            <a:r>
              <a:rPr lang="en-US" altLang="zh-HK" sz="1600" dirty="0" smtClean="0"/>
              <a:t>.</a:t>
            </a:r>
          </a:p>
          <a:p>
            <a:pPr marL="285750" indent="-285750">
              <a:buFontTx/>
              <a:buChar char="-"/>
            </a:pPr>
            <a:r>
              <a:rPr lang="en-US" altLang="zh-HK" sz="1600" dirty="0"/>
              <a:t>The </a:t>
            </a:r>
            <a:r>
              <a:rPr lang="en-US" altLang="zh-HK" sz="1600" dirty="0" err="1"/>
              <a:t>Chang’e</a:t>
            </a:r>
            <a:r>
              <a:rPr lang="en-US" altLang="zh-HK" sz="1600" dirty="0"/>
              <a:t> lunar exploration </a:t>
            </a:r>
            <a:r>
              <a:rPr lang="en-US" altLang="zh-HK" sz="1600" dirty="0" err="1"/>
              <a:t>programme</a:t>
            </a:r>
            <a:r>
              <a:rPr lang="en-US" altLang="zh-HK" sz="1600" dirty="0"/>
              <a:t> </a:t>
            </a:r>
            <a:r>
              <a:rPr lang="en-US" altLang="zh-HK" sz="1600" b="1" u="sng" dirty="0"/>
              <a:t>was created </a:t>
            </a:r>
            <a:r>
              <a:rPr lang="en-US" altLang="zh-HK" sz="1600" dirty="0"/>
              <a:t>by China in </a:t>
            </a:r>
            <a:r>
              <a:rPr lang="en-US" altLang="zh-HK" sz="1600" dirty="0" smtClean="0"/>
              <a:t>2004.</a:t>
            </a:r>
          </a:p>
          <a:p>
            <a:pPr marL="285750" indent="-285750">
              <a:buFontTx/>
              <a:buChar char="-"/>
            </a:pPr>
            <a:r>
              <a:rPr lang="en-US" altLang="zh-HK" sz="1600" dirty="0"/>
              <a:t>The fourth phase for </a:t>
            </a:r>
            <a:r>
              <a:rPr lang="en-US" altLang="zh-HK" sz="1600" dirty="0" err="1"/>
              <a:t>Chang’e</a:t>
            </a:r>
            <a:r>
              <a:rPr lang="en-US" altLang="zh-HK" sz="1600" dirty="0"/>
              <a:t> </a:t>
            </a:r>
            <a:r>
              <a:rPr lang="en-US" altLang="zh-HK" sz="1600" b="1" u="sng" dirty="0"/>
              <a:t>will be divided </a:t>
            </a:r>
            <a:r>
              <a:rPr lang="en-US" altLang="zh-HK" sz="1600" dirty="0"/>
              <a:t>into </a:t>
            </a:r>
            <a:r>
              <a:rPr lang="en-US" altLang="zh-HK" sz="1600" dirty="0" err="1"/>
              <a:t>Chang’e</a:t>
            </a:r>
            <a:r>
              <a:rPr lang="en-US" altLang="zh-HK" sz="1600" dirty="0"/>
              <a:t> 6, 7 and 8 that </a:t>
            </a:r>
            <a:r>
              <a:rPr lang="en-US" altLang="zh-HK" sz="1600" b="1" u="sng" dirty="0"/>
              <a:t>is scheduled </a:t>
            </a:r>
            <a:r>
              <a:rPr lang="en-US" altLang="zh-HK" sz="1600" dirty="0"/>
              <a:t>to begin in </a:t>
            </a:r>
            <a:r>
              <a:rPr lang="en-US" altLang="zh-HK" sz="1600" dirty="0" smtClean="0"/>
              <a:t>2024.</a:t>
            </a:r>
            <a:endParaRPr lang="zh-HK" altLang="en-US" sz="1600" dirty="0"/>
          </a:p>
        </p:txBody>
      </p:sp>
      <p:sp>
        <p:nvSpPr>
          <p:cNvPr id="2" name="向右箭號 1"/>
          <p:cNvSpPr/>
          <p:nvPr/>
        </p:nvSpPr>
        <p:spPr>
          <a:xfrm rot="19622040">
            <a:off x="3405985" y="3669220"/>
            <a:ext cx="826577" cy="339476"/>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HK" altLang="en-US"/>
          </a:p>
        </p:txBody>
      </p:sp>
      <p:sp>
        <p:nvSpPr>
          <p:cNvPr id="58" name="向右箭號 57"/>
          <p:cNvSpPr/>
          <p:nvPr/>
        </p:nvSpPr>
        <p:spPr>
          <a:xfrm rot="8011867">
            <a:off x="8267335" y="3881936"/>
            <a:ext cx="826577" cy="339476"/>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HK" altLang="en-US"/>
          </a:p>
        </p:txBody>
      </p:sp>
      <p:sp>
        <p:nvSpPr>
          <p:cNvPr id="3" name="Slide Number Placeholder 2"/>
          <p:cNvSpPr>
            <a:spLocks noGrp="1"/>
          </p:cNvSpPr>
          <p:nvPr>
            <p:ph type="sldNum" sz="quarter" idx="12"/>
          </p:nvPr>
        </p:nvSpPr>
        <p:spPr/>
        <p:txBody>
          <a:bodyPr/>
          <a:lstStyle/>
          <a:p>
            <a:fld id="{E48CB9A0-4162-44E9-9A46-94710FDAAC3B}" type="slidenum">
              <a:rPr lang="zh-HK" altLang="en-US" smtClean="0"/>
              <a:t>7</a:t>
            </a:fld>
            <a:endParaRPr lang="zh-HK" altLang="en-US"/>
          </a:p>
        </p:txBody>
      </p:sp>
      <p:sp>
        <p:nvSpPr>
          <p:cNvPr id="19" name="Rounded Rectangle 18"/>
          <p:cNvSpPr/>
          <p:nvPr/>
        </p:nvSpPr>
        <p:spPr>
          <a:xfrm>
            <a:off x="9088336" y="2621801"/>
            <a:ext cx="2265464" cy="159554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9500002" y="2912571"/>
            <a:ext cx="1506354" cy="1059157"/>
          </a:xfrm>
          <a:prstGeom prst="rect">
            <a:avLst/>
          </a:prstGeom>
        </p:spPr>
      </p:pic>
    </p:spTree>
    <p:extLst>
      <p:ext uri="{BB962C8B-B14F-4D97-AF65-F5344CB8AC3E}">
        <p14:creationId xmlns:p14="http://schemas.microsoft.com/office/powerpoint/2010/main" val="984628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3"/>
          <p:cNvGrpSpPr/>
          <p:nvPr/>
        </p:nvGrpSpPr>
        <p:grpSpPr>
          <a:xfrm>
            <a:off x="4376512" y="307574"/>
            <a:ext cx="6977289" cy="1153365"/>
            <a:chOff x="4483452" y="773659"/>
            <a:chExt cx="7117824" cy="1518951"/>
          </a:xfrm>
        </p:grpSpPr>
        <p:sp>
          <p:nvSpPr>
            <p:cNvPr id="5" name="Round Same Side Corner Rectangle 45"/>
            <p:cNvSpPr/>
            <p:nvPr/>
          </p:nvSpPr>
          <p:spPr>
            <a:xfrm rot="5400000">
              <a:off x="8088537" y="-1628409"/>
              <a:ext cx="1110670" cy="5914808"/>
            </a:xfrm>
            <a:prstGeom prst="round2SameRect">
              <a:avLst/>
            </a:prstGeom>
          </p:spPr>
          <p:style>
            <a:lnRef idx="2">
              <a:schemeClr val="accent5"/>
            </a:lnRef>
            <a:fillRef idx="1">
              <a:schemeClr val="lt1"/>
            </a:fillRef>
            <a:effectRef idx="0">
              <a:schemeClr val="accent5"/>
            </a:effectRef>
            <a:fontRef idx="minor">
              <a:schemeClr val="dk1"/>
            </a:fontRef>
          </p:style>
        </p:sp>
        <p:sp>
          <p:nvSpPr>
            <p:cNvPr id="6" name="Round Same Side Corner Rectangle 4"/>
            <p:cNvSpPr txBox="1"/>
            <p:nvPr/>
          </p:nvSpPr>
          <p:spPr>
            <a:xfrm>
              <a:off x="5686468" y="919570"/>
              <a:ext cx="5753097" cy="8188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284163" lvl="1" indent="-284163" algn="just" defTabSz="800100">
                <a:lnSpc>
                  <a:spcPts val="1800"/>
                </a:lnSpc>
                <a:spcBef>
                  <a:spcPct val="0"/>
                </a:spcBef>
                <a:spcAft>
                  <a:spcPct val="15000"/>
                </a:spcAft>
                <a:buChar char="••"/>
              </a:pPr>
              <a:r>
                <a:rPr lang="en-US" dirty="0">
                  <a:latin typeface="Arial" panose="020B0604020202020204" pitchFamily="34" charset="0"/>
                  <a:cs typeface="Arial" panose="020B0604020202020204" pitchFamily="34" charset="0"/>
                </a:rPr>
                <a:t>Guide students to </a:t>
              </a:r>
              <a:r>
                <a:rPr lang="en-US" dirty="0" smtClean="0">
                  <a:latin typeface="Arial" panose="020B0604020202020204" pitchFamily="34" charset="0"/>
                  <a:cs typeface="Arial" panose="020B0604020202020204" pitchFamily="34" charset="0"/>
                </a:rPr>
                <a:t>do some reflections and share their opinions.</a:t>
              </a:r>
              <a:endParaRPr lang="en-US" dirty="0">
                <a:latin typeface="Arial" panose="020B0604020202020204" pitchFamily="34" charset="0"/>
                <a:cs typeface="Arial" panose="020B0604020202020204" pitchFamily="34" charset="0"/>
              </a:endParaRPr>
            </a:p>
          </p:txBody>
        </p:sp>
        <p:sp>
          <p:nvSpPr>
            <p:cNvPr id="7" name="Pentagon 52"/>
            <p:cNvSpPr/>
            <p:nvPr/>
          </p:nvSpPr>
          <p:spPr>
            <a:xfrm rot="5400000">
              <a:off x="4383379" y="873732"/>
              <a:ext cx="1518951" cy="1318805"/>
            </a:xfrm>
            <a:prstGeom prst="homePlate">
              <a:avLst>
                <a:gd name="adj" fmla="val 31395"/>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Chevron 4"/>
            <p:cNvSpPr txBox="1"/>
            <p:nvPr/>
          </p:nvSpPr>
          <p:spPr>
            <a:xfrm>
              <a:off x="4513028" y="1123873"/>
              <a:ext cx="1289230" cy="458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Reflection</a:t>
              </a:r>
              <a:endParaRPr lang="en-US" sz="2000" b="1" kern="1200" dirty="0">
                <a:latin typeface="Arial" panose="020B0604020202020204" pitchFamily="34" charset="0"/>
                <a:cs typeface="Arial" panose="020B0604020202020204" pitchFamily="34" charset="0"/>
              </a:endParaRPr>
            </a:p>
          </p:txBody>
        </p:sp>
      </p:grpSp>
      <p:sp>
        <p:nvSpPr>
          <p:cNvPr id="13" name="Rectangle 7"/>
          <p:cNvSpPr/>
          <p:nvPr/>
        </p:nvSpPr>
        <p:spPr>
          <a:xfrm>
            <a:off x="262754" y="5779740"/>
            <a:ext cx="7249599" cy="954107"/>
          </a:xfrm>
          <a:prstGeom prst="rect">
            <a:avLst/>
          </a:prstGeom>
        </p:spPr>
        <p:txBody>
          <a:bodyPr wrap="square">
            <a:spAutoFit/>
          </a:bodyPr>
          <a:lstStyle/>
          <a:p>
            <a:r>
              <a:rPr lang="en-US" sz="1400" dirty="0" smtClean="0"/>
              <a:t>References:</a:t>
            </a:r>
          </a:p>
          <a:p>
            <a:r>
              <a:rPr lang="en-US" sz="1400" dirty="0" smtClean="0"/>
              <a:t> </a:t>
            </a:r>
          </a:p>
          <a:p>
            <a:r>
              <a:rPr lang="en-US" sz="1400" dirty="0"/>
              <a:t> </a:t>
            </a:r>
            <a:endParaRPr lang="en-US" sz="1400" dirty="0" smtClean="0"/>
          </a:p>
          <a:p>
            <a:r>
              <a:rPr lang="en-US" sz="1400" dirty="0"/>
              <a:t>https://</a:t>
            </a:r>
            <a:r>
              <a:rPr lang="en-US" sz="1400" dirty="0" smtClean="0"/>
              <a:t>www.nsed.gov.hk/national_security/index.php?l=en&amp;a=national_security_main_focus</a:t>
            </a:r>
            <a:endParaRPr lang="en-US" sz="1400" dirty="0"/>
          </a:p>
        </p:txBody>
      </p:sp>
      <p:sp>
        <p:nvSpPr>
          <p:cNvPr id="15" name="雲朵形 10"/>
          <p:cNvSpPr/>
          <p:nvPr/>
        </p:nvSpPr>
        <p:spPr>
          <a:xfrm>
            <a:off x="5550554" y="1040131"/>
            <a:ext cx="4062922" cy="296245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rgbClr val="0070C0"/>
                </a:solidFill>
                <a:latin typeface="Arial" panose="020B0604020202020204" pitchFamily="34" charset="0"/>
                <a:cs typeface="Arial" panose="020B0604020202020204" pitchFamily="34" charset="0"/>
              </a:rPr>
              <a:t>How can young people in Hong Kong contribute to the national space exploration?</a:t>
            </a:r>
            <a:endParaRPr lang="zh-TW" altLang="zh-TW" sz="2000" dirty="0">
              <a:solidFill>
                <a:srgbClr val="0070C0"/>
              </a:solidFill>
              <a:latin typeface="Arial" panose="020B0604020202020204" pitchFamily="34" charset="0"/>
              <a:cs typeface="Arial" panose="020B0604020202020204" pitchFamily="34" charset="0"/>
            </a:endParaRPr>
          </a:p>
        </p:txBody>
      </p:sp>
      <p:sp>
        <p:nvSpPr>
          <p:cNvPr id="11" name="雲朵形 10"/>
          <p:cNvSpPr/>
          <p:nvPr/>
        </p:nvSpPr>
        <p:spPr>
          <a:xfrm>
            <a:off x="2887801" y="2839654"/>
            <a:ext cx="3937051" cy="287983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smtClean="0">
                <a:solidFill>
                  <a:srgbClr val="0070C0"/>
                </a:solidFill>
                <a:latin typeface="Arial" panose="020B0604020202020204" pitchFamily="34" charset="0"/>
                <a:cs typeface="Arial" panose="020B0604020202020204" pitchFamily="34" charset="0"/>
              </a:rPr>
              <a:t>Why is space exploration important and beneficial to our country?</a:t>
            </a:r>
            <a:endParaRPr lang="zh-HK" altLang="en-US" sz="2000" dirty="0">
              <a:solidFill>
                <a:srgbClr val="0070C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E48CB9A0-4162-44E9-9A46-94710FDAAC3B}" type="slidenum">
              <a:rPr lang="zh-HK" altLang="en-US" smtClean="0"/>
              <a:t>8</a:t>
            </a:fld>
            <a:endParaRPr lang="zh-HK" altLang="en-US"/>
          </a:p>
        </p:txBody>
      </p:sp>
      <p:sp>
        <p:nvSpPr>
          <p:cNvPr id="3" name="雲朵形圖說文字 2"/>
          <p:cNvSpPr/>
          <p:nvPr/>
        </p:nvSpPr>
        <p:spPr>
          <a:xfrm>
            <a:off x="338870" y="1150925"/>
            <a:ext cx="4037642" cy="286975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a:solidFill>
                  <a:srgbClr val="0070C0"/>
                </a:solidFill>
                <a:latin typeface="Arial" panose="020B0604020202020204" pitchFamily="34" charset="0"/>
                <a:cs typeface="Arial" panose="020B0604020202020204" pitchFamily="34" charset="0"/>
              </a:rPr>
              <a:t>What are some effective ways to increase people’s </a:t>
            </a:r>
            <a:r>
              <a:rPr lang="en-US" altLang="zh-HK" sz="2000" dirty="0" smtClean="0">
                <a:solidFill>
                  <a:srgbClr val="0070C0"/>
                </a:solidFill>
                <a:latin typeface="Arial" panose="020B0604020202020204" pitchFamily="34" charset="0"/>
                <a:cs typeface="Arial" panose="020B0604020202020204" pitchFamily="34" charset="0"/>
              </a:rPr>
              <a:t>understanding and awareness </a:t>
            </a:r>
            <a:r>
              <a:rPr lang="en-US" altLang="zh-HK" sz="2000" dirty="0">
                <a:solidFill>
                  <a:srgbClr val="0070C0"/>
                </a:solidFill>
                <a:latin typeface="Arial" panose="020B0604020202020204" pitchFamily="34" charset="0"/>
                <a:cs typeface="Arial" panose="020B0604020202020204" pitchFamily="34" charset="0"/>
              </a:rPr>
              <a:t>in </a:t>
            </a:r>
            <a:r>
              <a:rPr lang="en-US" altLang="zh-HK" sz="2000" dirty="0" smtClean="0">
                <a:solidFill>
                  <a:srgbClr val="0070C0"/>
                </a:solidFill>
                <a:latin typeface="Arial" panose="020B0604020202020204" pitchFamily="34" charset="0"/>
                <a:cs typeface="Arial" panose="020B0604020202020204" pitchFamily="34" charset="0"/>
              </a:rPr>
              <a:t>outer space </a:t>
            </a:r>
            <a:r>
              <a:rPr lang="en-US" altLang="zh-HK" sz="2000" dirty="0">
                <a:solidFill>
                  <a:srgbClr val="0070C0"/>
                </a:solidFill>
                <a:latin typeface="Arial" panose="020B0604020202020204" pitchFamily="34" charset="0"/>
                <a:cs typeface="Arial" panose="020B0604020202020204" pitchFamily="34" charset="0"/>
              </a:rPr>
              <a:t>security</a:t>
            </a:r>
            <a:r>
              <a:rPr lang="en-US" altLang="zh-HK" sz="2000" dirty="0" smtClean="0">
                <a:solidFill>
                  <a:srgbClr val="0070C0"/>
                </a:solidFill>
                <a:latin typeface="Arial" panose="020B0604020202020204" pitchFamily="34" charset="0"/>
                <a:cs typeface="Arial" panose="020B0604020202020204" pitchFamily="34" charset="0"/>
              </a:rPr>
              <a:t>?</a:t>
            </a:r>
            <a:endParaRPr lang="en-US" altLang="zh-HK" sz="2000" dirty="0">
              <a:solidFill>
                <a:srgbClr val="0070C0"/>
              </a:solidFill>
              <a:latin typeface="Arial" panose="020B0604020202020204" pitchFamily="34" charset="0"/>
              <a:cs typeface="Arial" panose="020B0604020202020204" pitchFamily="34" charset="0"/>
            </a:endParaRPr>
          </a:p>
        </p:txBody>
      </p:sp>
      <p:sp>
        <p:nvSpPr>
          <p:cNvPr id="14" name="雲朵形圖說文字 13"/>
          <p:cNvSpPr/>
          <p:nvPr/>
        </p:nvSpPr>
        <p:spPr>
          <a:xfrm flipH="1">
            <a:off x="7508144" y="3244154"/>
            <a:ext cx="4265207" cy="275896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smtClean="0">
                <a:solidFill>
                  <a:srgbClr val="0070C0"/>
                </a:solidFill>
                <a:latin typeface="Arial" panose="020B0604020202020204" pitchFamily="34" charset="0"/>
                <a:cs typeface="Arial" panose="020B0604020202020204" pitchFamily="34" charset="0"/>
              </a:rPr>
              <a:t>How is outer space security related to other fields of national security (e.g. homeland security, military security, etc.)?</a:t>
            </a:r>
            <a:endParaRPr lang="en-US" altLang="zh-HK" sz="2000" dirty="0">
              <a:solidFill>
                <a:srgbClr val="0070C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262754" y="5961111"/>
            <a:ext cx="5041829" cy="591363"/>
          </a:xfrm>
          <a:prstGeom prst="rect">
            <a:avLst/>
          </a:prstGeom>
        </p:spPr>
      </p:pic>
    </p:spTree>
    <p:extLst>
      <p:ext uri="{BB962C8B-B14F-4D97-AF65-F5344CB8AC3E}">
        <p14:creationId xmlns:p14="http://schemas.microsoft.com/office/powerpoint/2010/main" val="418949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2309249" y="2719170"/>
            <a:ext cx="9144000" cy="5657576"/>
          </a:xfrm>
        </p:spPr>
        <p:txBody>
          <a:bodyPr/>
          <a:lstStyle/>
          <a:p>
            <a:r>
              <a:rPr lang="en-US" altLang="zh-HK" dirty="0" smtClean="0">
                <a:hlinkClick r:id="rId2"/>
              </a:rPr>
              <a:t>https://www.nsed.gov.hk/booklet.php?b=picture_book_en.pdf</a:t>
            </a:r>
            <a:endParaRPr lang="en-US" altLang="zh-HK" dirty="0" smtClean="0"/>
          </a:p>
          <a:p>
            <a:endParaRPr lang="zh-HK" altLang="en-US" dirty="0"/>
          </a:p>
        </p:txBody>
      </p:sp>
      <p:sp>
        <p:nvSpPr>
          <p:cNvPr id="5" name="文字方塊 2"/>
          <p:cNvSpPr txBox="1"/>
          <p:nvPr/>
        </p:nvSpPr>
        <p:spPr>
          <a:xfrm>
            <a:off x="148276" y="140209"/>
            <a:ext cx="4588863" cy="446276"/>
          </a:xfrm>
          <a:prstGeom prst="rect">
            <a:avLst/>
          </a:prstGeom>
          <a:solidFill>
            <a:schemeClr val="accent1">
              <a:lumMod val="20000"/>
              <a:lumOff val="80000"/>
            </a:schemeClr>
          </a:solidFill>
        </p:spPr>
        <p:txBody>
          <a:bodyPr wrap="square" rtlCol="0">
            <a:spAutoFit/>
          </a:bodyPr>
          <a:lstStyle/>
          <a:p>
            <a:pPr defTabSz="457189">
              <a:defRPr/>
            </a:pPr>
            <a:r>
              <a:rPr lang="en-GB" altLang="zh-HK" sz="2300" b="1" dirty="0">
                <a:solidFill>
                  <a:schemeClr val="accent3">
                    <a:lumMod val="50000"/>
                  </a:schemeClr>
                </a:solidFill>
                <a:latin typeface="Arial" panose="020B0604020202020204" pitchFamily="34" charset="0"/>
                <a:ea typeface="新細明體" panose="02020500000000000000" pitchFamily="18" charset="-120"/>
                <a:cs typeface="Arial" panose="020B0604020202020204" pitchFamily="34" charset="0"/>
              </a:rPr>
              <a:t>Extended Learning Activities</a:t>
            </a:r>
            <a:endParaRPr lang="zh-HK" altLang="en-US" sz="2300" b="1" dirty="0">
              <a:solidFill>
                <a:schemeClr val="accent3">
                  <a:lumMod val="50000"/>
                </a:schemeClr>
              </a:solidFill>
              <a:latin typeface="Arial" panose="020B0604020202020204" pitchFamily="34" charset="0"/>
              <a:ea typeface="新細明體" panose="02020500000000000000" pitchFamily="18" charset="-120"/>
              <a:cs typeface="Arial" panose="020B0604020202020204" pitchFamily="34" charset="0"/>
            </a:endParaRPr>
          </a:p>
        </p:txBody>
      </p:sp>
      <p:graphicFrame>
        <p:nvGraphicFramePr>
          <p:cNvPr id="2" name="資料庫圖表 1"/>
          <p:cNvGraphicFramePr/>
          <p:nvPr>
            <p:extLst>
              <p:ext uri="{D42A27DB-BD31-4B8C-83A1-F6EECF244321}">
                <p14:modId xmlns:p14="http://schemas.microsoft.com/office/powerpoint/2010/main" val="2306800426"/>
              </p:ext>
            </p:extLst>
          </p:nvPr>
        </p:nvGraphicFramePr>
        <p:xfrm>
          <a:off x="266592" y="762071"/>
          <a:ext cx="11719033" cy="4489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圖片 3"/>
          <p:cNvPicPr>
            <a:picLocks noChangeAspect="1"/>
          </p:cNvPicPr>
          <p:nvPr/>
        </p:nvPicPr>
        <p:blipFill rotWithShape="1">
          <a:blip r:embed="rId8"/>
          <a:srcRect l="20488" t="11995" r="41521" b="20466"/>
          <a:stretch/>
        </p:blipFill>
        <p:spPr>
          <a:xfrm rot="780374">
            <a:off x="6432333" y="3841392"/>
            <a:ext cx="1799999" cy="1800000"/>
          </a:xfrm>
          <a:prstGeom prst="rect">
            <a:avLst/>
          </a:prstGeom>
        </p:spPr>
      </p:pic>
      <p:pic>
        <p:nvPicPr>
          <p:cNvPr id="6" name="圖片 5"/>
          <p:cNvPicPr/>
          <p:nvPr/>
        </p:nvPicPr>
        <p:blipFill rotWithShape="1">
          <a:blip r:embed="rId9"/>
          <a:srcRect t="13224" r="1164" b="6351"/>
          <a:stretch/>
        </p:blipFill>
        <p:spPr bwMode="auto">
          <a:xfrm rot="21236272">
            <a:off x="476747" y="3864519"/>
            <a:ext cx="3931920" cy="1799590"/>
          </a:xfrm>
          <a:prstGeom prst="rect">
            <a:avLst/>
          </a:prstGeom>
          <a:ln>
            <a:noFill/>
          </a:ln>
          <a:extLst>
            <a:ext uri="{53640926-AAD7-44D8-BBD7-CCE9431645EC}">
              <a14:shadowObscured xmlns:a14="http://schemas.microsoft.com/office/drawing/2010/main"/>
            </a:ext>
          </a:extLst>
        </p:spPr>
      </p:pic>
      <p:sp>
        <p:nvSpPr>
          <p:cNvPr id="7" name="文字方塊 6"/>
          <p:cNvSpPr txBox="1"/>
          <p:nvPr/>
        </p:nvSpPr>
        <p:spPr>
          <a:xfrm>
            <a:off x="392716" y="6013725"/>
            <a:ext cx="9765161" cy="738664"/>
          </a:xfrm>
          <a:prstGeom prst="rect">
            <a:avLst/>
          </a:prstGeom>
          <a:noFill/>
        </p:spPr>
        <p:txBody>
          <a:bodyPr wrap="square" rtlCol="0">
            <a:spAutoFit/>
          </a:bodyPr>
          <a:lstStyle/>
          <a:p>
            <a:r>
              <a:rPr lang="en-US" altLang="zh-HK" sz="1400" dirty="0" smtClean="0"/>
              <a:t>Sources:</a:t>
            </a:r>
          </a:p>
          <a:p>
            <a:r>
              <a:rPr lang="en-US" altLang="zh-HK" sz="1400" dirty="0" smtClean="0"/>
              <a:t>Hong Kong </a:t>
            </a:r>
            <a:r>
              <a:rPr lang="en-US" altLang="zh-HK" sz="1400" dirty="0"/>
              <a:t>Space </a:t>
            </a:r>
            <a:r>
              <a:rPr lang="en-US" altLang="zh-HK" sz="1400" dirty="0" smtClean="0"/>
              <a:t>Museum: </a:t>
            </a:r>
            <a:r>
              <a:rPr lang="en-US" altLang="zh-HK" sz="1400" dirty="0"/>
              <a:t>https://</a:t>
            </a:r>
            <a:r>
              <a:rPr lang="en-US" altLang="zh-HK" sz="1400" dirty="0" smtClean="0"/>
              <a:t>www.lcsd.gov.hk/CE/Museum/Space/en_US/web/spm/exhibitions/permanent-exhibition.html</a:t>
            </a:r>
          </a:p>
          <a:p>
            <a:r>
              <a:rPr lang="en-US" altLang="zh-HK" sz="1400" dirty="0" smtClean="0"/>
              <a:t>Wonders of </a:t>
            </a:r>
            <a:r>
              <a:rPr lang="en-US" altLang="zh-HK" sz="1400" dirty="0"/>
              <a:t>the </a:t>
            </a:r>
            <a:r>
              <a:rPr lang="en-US" altLang="zh-HK" sz="1400" dirty="0" smtClean="0"/>
              <a:t>Stars: </a:t>
            </a:r>
            <a:r>
              <a:rPr lang="en-US" altLang="zh-HK" sz="1400" dirty="0"/>
              <a:t>https://www.nsed.gov.hk/media/index.php?l=en&amp;a=picture_book</a:t>
            </a:r>
            <a:endParaRPr lang="zh-HK" altLang="en-US" sz="1400" dirty="0"/>
          </a:p>
        </p:txBody>
      </p:sp>
      <p:sp>
        <p:nvSpPr>
          <p:cNvPr id="8" name="Slide Number Placeholder 1"/>
          <p:cNvSpPr>
            <a:spLocks noGrp="1"/>
          </p:cNvSpPr>
          <p:nvPr>
            <p:ph type="sldNum" sz="quarter" idx="12"/>
          </p:nvPr>
        </p:nvSpPr>
        <p:spPr>
          <a:xfrm>
            <a:off x="9052465" y="6266269"/>
            <a:ext cx="2743200" cy="365125"/>
          </a:xfrm>
        </p:spPr>
        <p:txBody>
          <a:bodyPr/>
          <a:lstStyle/>
          <a:p>
            <a:fld id="{E48CB9A0-4162-44E9-9A46-94710FDAAC3B}" type="slidenum">
              <a:rPr lang="zh-HK" altLang="en-US" smtClean="0"/>
              <a:t>9</a:t>
            </a:fld>
            <a:endParaRPr lang="zh-HK" altLang="en-US"/>
          </a:p>
        </p:txBody>
      </p:sp>
    </p:spTree>
    <p:extLst>
      <p:ext uri="{BB962C8B-B14F-4D97-AF65-F5344CB8AC3E}">
        <p14:creationId xmlns:p14="http://schemas.microsoft.com/office/powerpoint/2010/main" val="47375465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827</Words>
  <Application>Microsoft Office PowerPoint</Application>
  <PresentationFormat>Widescreen</PresentationFormat>
  <Paragraphs>113</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新細明體</vt:lpstr>
      <vt:lpstr>Arial</vt:lpstr>
      <vt:lpstr>Calibri</vt:lpstr>
      <vt:lpstr>Calibri Light</vt:lpstr>
      <vt:lpstr>Office 佈景主題</vt:lpstr>
      <vt:lpstr>PowerPoint Presentation</vt:lpstr>
      <vt:lpstr>PowerPoint Presentation</vt:lpstr>
      <vt:lpstr>PowerPoint Presentation</vt:lpstr>
      <vt:lpstr>About China’s Space Exploration: Sample guided questions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EDB</dc:creator>
  <cp:lastModifiedBy>HUNG, Ka-yui Iris</cp:lastModifiedBy>
  <cp:revision>62</cp:revision>
  <cp:lastPrinted>2022-10-19T08:18:35Z</cp:lastPrinted>
  <dcterms:created xsi:type="dcterms:W3CDTF">2022-10-17T06:53:59Z</dcterms:created>
  <dcterms:modified xsi:type="dcterms:W3CDTF">2022-11-14T09:03:54Z</dcterms:modified>
</cp:coreProperties>
</file>